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emf" ContentType="image/x-emf"/>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handoutMasterIdLst>
    <p:handoutMasterId r:id="rId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7019925" cy="9305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1">
          <p15:clr>
            <a:srgbClr val="A4A3A4"/>
          </p15:clr>
        </p15:guide>
        <p15:guide id="2" pos="221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DE7"/>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1" autoAdjust="0"/>
    <p:restoredTop sz="95320" autoAdjust="0"/>
  </p:normalViewPr>
  <p:slideViewPr>
    <p:cSldViewPr>
      <p:cViewPr varScale="1">
        <p:scale>
          <a:sx n="124" d="100"/>
          <a:sy n="124" d="100"/>
        </p:scale>
        <p:origin x="131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01" d="100"/>
          <a:sy n="101" d="100"/>
        </p:scale>
        <p:origin x="1974" y="120"/>
      </p:cViewPr>
      <p:guideLst>
        <p:guide orient="horz" pos="2931"/>
        <p:guide pos="2211"/>
      </p:guideLst>
    </p:cSldViewPr>
  </p:notes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4" Type="http://schemas.openxmlformats.org/officeDocument/2006/relationships/commentAuthors" Target="commentAuthors.xml" /><Relationship Id="rId23" Type="http://schemas.openxmlformats.org/officeDocument/2006/relationships/handoutMaster" Target="handoutMasters/handoutMaster1.xml" /><Relationship Id="rId28" Type="http://schemas.openxmlformats.org/officeDocument/2006/relationships/tableStyles" Target="tableStyles.xml" /><Relationship Id="rId1" Type="http://schemas.openxmlformats.org/officeDocument/2006/relationships/slideMaster" Target="slideMasters/slideMaster1.xml" /><Relationship Id="rId27" Type="http://schemas.openxmlformats.org/officeDocument/2006/relationships/theme" Target="theme/theme1.xml" /><Relationship Id="rId26" Type="http://schemas.openxmlformats.org/officeDocument/2006/relationships/viewProps" Target="viewProps.xml" /><Relationship Id="rId2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www.cvpcorp.com/"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hyperlink" Target="http://www.cvpcorp.com/" TargetMode="External"/><Relationship Id="rId4" Type="http://schemas.openxmlformats.org/officeDocument/2006/relationships/image" Target="../media/image7.emf"/></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hyperlink" Target="http://www.cvpcorp.com/" TargetMode="Externa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743200"/>
            <a:ext cx="9144000" cy="1188720"/>
          </a:xfrm>
        </p:spPr>
        <p:txBody>
          <a:bodyPr anchor="b">
            <a:noAutofit/>
          </a:bodyPr>
          <a:lstStyle>
            <a:lvl1pPr algn="ctr">
              <a:defRPr sz="4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0" y="3962400"/>
            <a:ext cx="9144000" cy="1371600"/>
          </a:xfrm>
        </p:spPr>
        <p:txBody>
          <a:bodyPr>
            <a:noAutofit/>
          </a:bodyPr>
          <a:lstStyle>
            <a:lvl1pPr marL="0" indent="0" algn="ctr">
              <a:buNone/>
              <a:defRPr sz="3200" b="1">
                <a:solidFill>
                  <a:schemeClr val="accent3">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7" name="Picture 6">
            <a:extLst>
              <a:ext uri="{FF2B5EF4-FFF2-40B4-BE49-F238E27FC236}">
                <a16:creationId xmlns:a16="http://schemas.microsoft.com/office/drawing/2014/main" id="{A5FBAC30-234B-4283-9187-8C5F22AB89E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28444" y="437242"/>
            <a:ext cx="2687112" cy="2285912"/>
          </a:xfrm>
          <a:prstGeom prst="rect">
            <a:avLst/>
          </a:prstGeom>
        </p:spPr>
      </p:pic>
      <p:sp>
        <p:nvSpPr>
          <p:cNvPr id="28" name="Date Placeholder 27">
            <a:extLst>
              <a:ext uri="{FF2B5EF4-FFF2-40B4-BE49-F238E27FC236}">
                <a16:creationId xmlns:a16="http://schemas.microsoft.com/office/drawing/2014/main" id="{587E747D-67E4-45A2-9E8B-A1A4F97D787E}"/>
              </a:ext>
            </a:extLst>
          </p:cNvPr>
          <p:cNvSpPr>
            <a:spLocks noGrp="1"/>
          </p:cNvSpPr>
          <p:nvPr>
            <p:ph type="dt" sz="half" idx="10"/>
          </p:nvPr>
        </p:nvSpPr>
        <p:spPr/>
        <p:txBody>
          <a:bodyPr/>
          <a:lstStyle>
            <a:lvl1pPr>
              <a:defRPr>
                <a:solidFill>
                  <a:schemeClr val="bg1"/>
                </a:solidFill>
              </a:defRPr>
            </a:lvl1pPr>
          </a:lstStyle>
          <a:p>
            <a:r>
              <a:rPr lang="en-US"/>
              <a:t>12/03/2018</a:t>
            </a:r>
            <a:endParaRPr lang="en-US" dirty="0"/>
          </a:p>
        </p:txBody>
      </p:sp>
      <p:sp>
        <p:nvSpPr>
          <p:cNvPr id="29" name="Footer Placeholder 28">
            <a:extLst>
              <a:ext uri="{FF2B5EF4-FFF2-40B4-BE49-F238E27FC236}">
                <a16:creationId xmlns:a16="http://schemas.microsoft.com/office/drawing/2014/main" id="{C9921A73-C1F1-4551-9C29-E924AA730DB9}"/>
              </a:ext>
            </a:extLst>
          </p:cNvPr>
          <p:cNvSpPr>
            <a:spLocks noGrp="1"/>
          </p:cNvSpPr>
          <p:nvPr>
            <p:ph type="ftr" sz="quarter" idx="11"/>
          </p:nvPr>
        </p:nvSpPr>
        <p:spPr/>
        <p:txBody>
          <a:bodyPr/>
          <a:lstStyle>
            <a:lvl1pPr>
              <a:defRPr>
                <a:solidFill>
                  <a:schemeClr val="bg1"/>
                </a:solidFill>
              </a:defRPr>
            </a:lvl1pPr>
          </a:lstStyle>
          <a:p>
            <a:r>
              <a:rPr lang="en-US"/>
              <a:t>CHANGE ME! Click the Header &amp; Footer button in the Insert tab to customize me!</a:t>
            </a:r>
            <a:endParaRPr lang="en-US" dirty="0"/>
          </a:p>
        </p:txBody>
      </p:sp>
      <p:sp>
        <p:nvSpPr>
          <p:cNvPr id="30" name="Slide Number Placeholder 29">
            <a:extLst>
              <a:ext uri="{FF2B5EF4-FFF2-40B4-BE49-F238E27FC236}">
                <a16:creationId xmlns:a16="http://schemas.microsoft.com/office/drawing/2014/main" id="{F4C495CF-2DB8-4D84-B8F8-1D56C0189A51}"/>
              </a:ext>
            </a:extLst>
          </p:cNvPr>
          <p:cNvSpPr>
            <a:spLocks noGrp="1"/>
          </p:cNvSpPr>
          <p:nvPr>
            <p:ph type="sldNum" sz="quarter" idx="12"/>
          </p:nvPr>
        </p:nvSpPr>
        <p:spPr/>
        <p:txBody>
          <a:bodyPr/>
          <a:lstStyle>
            <a:lvl1pPr>
              <a:defRPr>
                <a:solidFill>
                  <a:schemeClr val="bg1"/>
                </a:solidFill>
              </a:defRPr>
            </a:lvl1pPr>
          </a:lstStyle>
          <a:p>
            <a:fld id="{B298AA49-0B30-433B-A1FE-C32891D70849}" type="slidenum">
              <a:rPr lang="en-US" smtClean="0"/>
              <a:pPr/>
              <a:t>‹#›</a:t>
            </a:fld>
            <a:endParaRPr lang="en-US" dirty="0"/>
          </a:p>
        </p:txBody>
      </p:sp>
      <p:sp>
        <p:nvSpPr>
          <p:cNvPr id="9" name="TextBox 8">
            <a:hlinkClick r:id="rId4"/>
            <a:extLst>
              <a:ext uri="{FF2B5EF4-FFF2-40B4-BE49-F238E27FC236}">
                <a16:creationId xmlns:a16="http://schemas.microsoft.com/office/drawing/2014/main" id="{47916938-2364-4DF3-9CF1-CAE4911B24A6}"/>
              </a:ext>
            </a:extLst>
          </p:cNvPr>
          <p:cNvSpPr txBox="1"/>
          <p:nvPr userDrawn="1"/>
        </p:nvSpPr>
        <p:spPr>
          <a:xfrm>
            <a:off x="0" y="6740002"/>
            <a:ext cx="2103120" cy="91440"/>
          </a:xfrm>
          <a:prstGeom prst="rect">
            <a:avLst/>
          </a:prstGeom>
          <a:noFill/>
        </p:spPr>
        <p:txBody>
          <a:bodyPr wrap="square" lIns="118872" tIns="0" rIns="0" bIns="45720" rtlCol="0">
            <a:noAutofit/>
          </a:bodyPr>
          <a:lstStyle/>
          <a:p>
            <a:pPr algn="l"/>
            <a:r>
              <a:rPr lang="en-US" sz="600" dirty="0">
                <a:solidFill>
                  <a:schemeClr val="bg1"/>
                </a:solidFill>
              </a:rPr>
              <a:t>©2018 CVP • Sensitive and/or Proprietary • www.cvpcorp.com • </a:t>
            </a:r>
          </a:p>
        </p:txBody>
      </p:sp>
    </p:spTree>
    <p:extLst>
      <p:ext uri="{BB962C8B-B14F-4D97-AF65-F5344CB8AC3E}">
        <p14:creationId xmlns:p14="http://schemas.microsoft.com/office/powerpoint/2010/main" val="275242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 Subheadin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84F7454-E6A7-4615-B6AE-6BCB876B588D}"/>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3" name="Text Placeholder 2"/>
          <p:cNvSpPr>
            <a:spLocks noGrp="1"/>
          </p:cNvSpPr>
          <p:nvPr>
            <p:ph type="body" idx="1"/>
          </p:nvPr>
        </p:nvSpPr>
        <p:spPr>
          <a:xfrm>
            <a:off x="182880" y="1188720"/>
            <a:ext cx="8778240" cy="731520"/>
          </a:xfrm>
        </p:spPr>
        <p:txBody>
          <a:bodyPr anchor="b">
            <a:noAutofit/>
          </a:bodyPr>
          <a:lstStyle>
            <a:lvl1pPr marL="0" indent="0" algn="l">
              <a:buNone/>
              <a:defRPr sz="2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82880" y="2011680"/>
            <a:ext cx="8778240" cy="4206240"/>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a:extLst>
              <a:ext uri="{FF2B5EF4-FFF2-40B4-BE49-F238E27FC236}">
                <a16:creationId xmlns:a16="http://schemas.microsoft.com/office/drawing/2014/main" id="{440F361D-5DB6-4205-87C7-12A7AC265AAA}"/>
              </a:ext>
            </a:extLst>
          </p:cNvPr>
          <p:cNvSpPr>
            <a:spLocks noGrp="1"/>
          </p:cNvSpPr>
          <p:nvPr>
            <p:ph type="title"/>
          </p:nvPr>
        </p:nvSpPr>
        <p:spPr/>
        <p:txBody>
          <a:bodyPr>
            <a:noAutofit/>
          </a:bodyPr>
          <a:lstStyle/>
          <a:p>
            <a:r>
              <a:rPr lang="en-US" dirty="0"/>
              <a:t>Click to edit Master title style</a:t>
            </a:r>
          </a:p>
        </p:txBody>
      </p:sp>
      <p:sp>
        <p:nvSpPr>
          <p:cNvPr id="2" name="Date Placeholder 1">
            <a:extLst>
              <a:ext uri="{FF2B5EF4-FFF2-40B4-BE49-F238E27FC236}">
                <a16:creationId xmlns:a16="http://schemas.microsoft.com/office/drawing/2014/main" id="{B3075E59-8261-4529-94B9-C9B175A2317B}"/>
              </a:ext>
            </a:extLst>
          </p:cNvPr>
          <p:cNvSpPr>
            <a:spLocks noGrp="1"/>
          </p:cNvSpPr>
          <p:nvPr>
            <p:ph type="dt" sz="half" idx="10"/>
          </p:nvPr>
        </p:nvSpPr>
        <p:spPr/>
        <p:txBody>
          <a:bodyPr>
            <a:noAutofit/>
          </a:bodyPr>
          <a:lstStyle/>
          <a:p>
            <a:r>
              <a:rPr lang="en-US"/>
              <a:t>12/03/2018</a:t>
            </a:r>
            <a:endParaRPr lang="en-US" dirty="0"/>
          </a:p>
        </p:txBody>
      </p:sp>
      <p:sp>
        <p:nvSpPr>
          <p:cNvPr id="11" name="Footer Placeholder 10">
            <a:extLst>
              <a:ext uri="{FF2B5EF4-FFF2-40B4-BE49-F238E27FC236}">
                <a16:creationId xmlns:a16="http://schemas.microsoft.com/office/drawing/2014/main" id="{22BC6C11-13F3-48F0-912E-2694D4A0A58F}"/>
              </a:ext>
            </a:extLst>
          </p:cNvPr>
          <p:cNvSpPr>
            <a:spLocks noGrp="1"/>
          </p:cNvSpPr>
          <p:nvPr>
            <p:ph type="ftr" sz="quarter" idx="11"/>
          </p:nvPr>
        </p:nvSpPr>
        <p:spPr/>
        <p:txBody>
          <a:bodyPr>
            <a:noAutofit/>
          </a:bodyPr>
          <a:lstStyle/>
          <a:p>
            <a:r>
              <a:rPr lang="en-US"/>
              <a:t>CHANGE ME! Click the Header &amp; Footer button in the Insert tab to customize me!</a:t>
            </a:r>
            <a:endParaRPr lang="en-US" dirty="0"/>
          </a:p>
        </p:txBody>
      </p:sp>
      <p:sp>
        <p:nvSpPr>
          <p:cNvPr id="12" name="Slide Number Placeholder 11">
            <a:extLst>
              <a:ext uri="{FF2B5EF4-FFF2-40B4-BE49-F238E27FC236}">
                <a16:creationId xmlns:a16="http://schemas.microsoft.com/office/drawing/2014/main" id="{03AB648A-213A-40BC-9DA1-B96BACC0DE3B}"/>
              </a:ext>
            </a:extLst>
          </p:cNvPr>
          <p:cNvSpPr>
            <a:spLocks noGrp="1"/>
          </p:cNvSpPr>
          <p:nvPr>
            <p:ph type="sldNum" sz="quarter" idx="12"/>
          </p:nvPr>
        </p:nvSpPr>
        <p:spPr/>
        <p:txBody>
          <a:bodyPr>
            <a:noAutofit/>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395861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AA787C6-33CE-478B-B965-D339BFA3E06D}"/>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3" name="Content Placeholder 2"/>
          <p:cNvSpPr>
            <a:spLocks noGrp="1"/>
          </p:cNvSpPr>
          <p:nvPr>
            <p:ph sz="half" idx="1"/>
          </p:nvPr>
        </p:nvSpPr>
        <p:spPr>
          <a:xfrm>
            <a:off x="182880" y="1188720"/>
            <a:ext cx="4297680" cy="50292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188720"/>
            <a:ext cx="4297680" cy="5029200"/>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noAutofit/>
          </a:bodyPr>
          <a:lstStyle/>
          <a:p>
            <a:r>
              <a:rPr lang="en-US"/>
              <a:t>12/03/2018</a:t>
            </a:r>
            <a:endParaRPr lang="en-US" dirty="0"/>
          </a:p>
        </p:txBody>
      </p:sp>
      <p:sp>
        <p:nvSpPr>
          <p:cNvPr id="6" name="Footer Placeholder 5"/>
          <p:cNvSpPr>
            <a:spLocks noGrp="1"/>
          </p:cNvSpPr>
          <p:nvPr>
            <p:ph type="ftr" sz="quarter" idx="11"/>
          </p:nvPr>
        </p:nvSpPr>
        <p:spPr/>
        <p:txBody>
          <a:bodyPr>
            <a:noAutofit/>
          </a:bodyPr>
          <a:lstStyle/>
          <a:p>
            <a:r>
              <a:rPr kumimoji="1" lang="en-US" altLang="ja-JP"/>
              <a:t>CHANGE ME! Click the Header &amp; Footer button in the Insert tab to customize me!</a:t>
            </a:r>
            <a:endParaRPr kumimoji="1" lang="ja-JP" altLang="en-US" dirty="0"/>
          </a:p>
        </p:txBody>
      </p:sp>
      <p:sp>
        <p:nvSpPr>
          <p:cNvPr id="7" name="Slide Number Placeholder 6"/>
          <p:cNvSpPr>
            <a:spLocks noGrp="1"/>
          </p:cNvSpPr>
          <p:nvPr>
            <p:ph type="sldNum" sz="quarter" idx="12"/>
          </p:nvPr>
        </p:nvSpPr>
        <p:spPr/>
        <p:txBody>
          <a:bodyPr>
            <a:noAutofit/>
          </a:bodyPr>
          <a:lstStyle/>
          <a:p>
            <a:fld id="{2A3A512D-764C-4ED6-958D-611CCCB3C364}" type="slidenum">
              <a:rPr lang="en-US" smtClean="0"/>
              <a:pPr/>
              <a:t>‹#›</a:t>
            </a:fld>
            <a:endParaRPr lang="en-US" dirty="0"/>
          </a:p>
        </p:txBody>
      </p:sp>
      <p:sp>
        <p:nvSpPr>
          <p:cNvPr id="8" name="Title 7">
            <a:extLst>
              <a:ext uri="{FF2B5EF4-FFF2-40B4-BE49-F238E27FC236}">
                <a16:creationId xmlns:a16="http://schemas.microsoft.com/office/drawing/2014/main" id="{98BCB7BA-29A4-45CE-B3AF-FC7E413D5E61}"/>
              </a:ext>
            </a:extLst>
          </p:cNvPr>
          <p:cNvSpPr>
            <a:spLocks noGrp="1"/>
          </p:cNvSpPr>
          <p:nvPr>
            <p:ph type="title"/>
          </p:nvPr>
        </p:nvSpPr>
        <p:spPr/>
        <p:txBody>
          <a:bodyPr>
            <a:noAutofit/>
          </a:bodyPr>
          <a:lstStyle/>
          <a:p>
            <a:r>
              <a:rPr lang="en-US"/>
              <a:t>Click to edit Master title style</a:t>
            </a:r>
          </a:p>
        </p:txBody>
      </p:sp>
    </p:spTree>
    <p:extLst>
      <p:ext uri="{BB962C8B-B14F-4D97-AF65-F5344CB8AC3E}">
        <p14:creationId xmlns:p14="http://schemas.microsoft.com/office/powerpoint/2010/main" val="654333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0BEF074-CC2C-495B-8F1A-8B9443B0C009}"/>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3" name="Text Placeholder 2"/>
          <p:cNvSpPr>
            <a:spLocks noGrp="1"/>
          </p:cNvSpPr>
          <p:nvPr>
            <p:ph type="body" idx="1"/>
          </p:nvPr>
        </p:nvSpPr>
        <p:spPr>
          <a:xfrm>
            <a:off x="182880" y="1188720"/>
            <a:ext cx="4297680" cy="731520"/>
          </a:xfrm>
        </p:spPr>
        <p:txBody>
          <a:bodyPr anchor="b">
            <a:noAutofit/>
          </a:bodyPr>
          <a:lstStyle>
            <a:lvl1pPr marL="0" indent="0" algn="l">
              <a:buNone/>
              <a:defRPr sz="2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82880" y="2011680"/>
            <a:ext cx="4297680" cy="4206240"/>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63440" y="1188720"/>
            <a:ext cx="4297680" cy="731520"/>
          </a:xfrm>
        </p:spPr>
        <p:txBody>
          <a:bodyPr anchor="b">
            <a:noAutofit/>
          </a:bodyPr>
          <a:lstStyle>
            <a:lvl1pPr marL="0" indent="0" algn="l">
              <a:buNone/>
              <a:defRPr sz="2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2011680"/>
            <a:ext cx="4297680" cy="420624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r>
              <a:rPr lang="en-US"/>
              <a:t>12/03/2018</a:t>
            </a:r>
            <a:endParaRPr lang="en-US" dirty="0"/>
          </a:p>
        </p:txBody>
      </p:sp>
      <p:sp>
        <p:nvSpPr>
          <p:cNvPr id="8" name="Footer Placeholder 7"/>
          <p:cNvSpPr>
            <a:spLocks noGrp="1"/>
          </p:cNvSpPr>
          <p:nvPr>
            <p:ph type="ftr" sz="quarter" idx="11"/>
          </p:nvPr>
        </p:nvSpPr>
        <p:spPr/>
        <p:txBody>
          <a:bodyPr>
            <a:noAutofit/>
          </a:bodyPr>
          <a:lstStyle/>
          <a:p>
            <a:r>
              <a:rPr kumimoji="1" lang="en-US" altLang="ja-JP"/>
              <a:t>CHANGE ME! Click the Header &amp; Footer button in the Insert tab to customize me!</a:t>
            </a:r>
            <a:endParaRPr kumimoji="1" lang="ja-JP" altLang="en-US" dirty="0"/>
          </a:p>
        </p:txBody>
      </p:sp>
      <p:sp>
        <p:nvSpPr>
          <p:cNvPr id="9" name="Slide Number Placeholder 8"/>
          <p:cNvSpPr>
            <a:spLocks noGrp="1"/>
          </p:cNvSpPr>
          <p:nvPr>
            <p:ph type="sldNum" sz="quarter" idx="12"/>
          </p:nvPr>
        </p:nvSpPr>
        <p:spPr/>
        <p:txBody>
          <a:bodyPr>
            <a:noAutofit/>
          </a:bodyPr>
          <a:lstStyle/>
          <a:p>
            <a:fld id="{2A3A512D-764C-4ED6-958D-611CCCB3C364}" type="slidenum">
              <a:rPr lang="en-US" smtClean="0"/>
              <a:pPr/>
              <a:t>‹#›</a:t>
            </a:fld>
            <a:endParaRPr lang="en-US" dirty="0"/>
          </a:p>
        </p:txBody>
      </p:sp>
      <p:sp>
        <p:nvSpPr>
          <p:cNvPr id="10" name="Title 9">
            <a:extLst>
              <a:ext uri="{FF2B5EF4-FFF2-40B4-BE49-F238E27FC236}">
                <a16:creationId xmlns:a16="http://schemas.microsoft.com/office/drawing/2014/main" id="{440F361D-5DB6-4205-87C7-12A7AC265AAA}"/>
              </a:ext>
            </a:extLst>
          </p:cNvPr>
          <p:cNvSpPr>
            <a:spLocks noGrp="1"/>
          </p:cNvSpPr>
          <p:nvPr>
            <p:ph type="title"/>
          </p:nvPr>
        </p:nvSpPr>
        <p:spPr/>
        <p:txBody>
          <a:bodyPr>
            <a:noAutofit/>
          </a:bodyPr>
          <a:lstStyle/>
          <a:p>
            <a:r>
              <a:rPr lang="en-US" dirty="0"/>
              <a:t>Click to edit Master title style</a:t>
            </a:r>
          </a:p>
        </p:txBody>
      </p:sp>
    </p:spTree>
    <p:extLst>
      <p:ext uri="{BB962C8B-B14F-4D97-AF65-F5344CB8AC3E}">
        <p14:creationId xmlns:p14="http://schemas.microsoft.com/office/powerpoint/2010/main" val="341492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dividual Values">
    <p:spTree>
      <p:nvGrpSpPr>
        <p:cNvPr id="1" name=""/>
        <p:cNvGrpSpPr/>
        <p:nvPr/>
      </p:nvGrpSpPr>
      <p:grpSpPr>
        <a:xfrm>
          <a:off x="0" y="0"/>
          <a:ext cx="0" cy="0"/>
          <a:chOff x="0" y="0"/>
          <a:chExt cx="0" cy="0"/>
        </a:xfrm>
      </p:grpSpPr>
      <p:sp>
        <p:nvSpPr>
          <p:cNvPr id="16" name="Text Placeholder 5">
            <a:extLst>
              <a:ext uri="{FF2B5EF4-FFF2-40B4-BE49-F238E27FC236}">
                <a16:creationId xmlns:a16="http://schemas.microsoft.com/office/drawing/2014/main" id="{A2E04C9B-D773-4C28-AC0E-143C93FA8D14}"/>
              </a:ext>
            </a:extLst>
          </p:cNvPr>
          <p:cNvSpPr>
            <a:spLocks noGrp="1"/>
          </p:cNvSpPr>
          <p:nvPr>
            <p:ph type="body" sz="quarter" idx="18" hasCustomPrompt="1"/>
          </p:nvPr>
        </p:nvSpPr>
        <p:spPr>
          <a:xfrm>
            <a:off x="2926080" y="3200400"/>
            <a:ext cx="6035040" cy="3017520"/>
          </a:xfrm>
        </p:spPr>
        <p:txBody>
          <a:bodyPr tIns="45720" bIns="45720" anchor="t">
            <a:noAutofit/>
          </a:bodyPr>
          <a:lstStyle>
            <a:lvl1pPr marL="341313" indent="-341313" algn="l">
              <a:lnSpc>
                <a:spcPct val="90000"/>
              </a:lnSpc>
              <a:spcBef>
                <a:spcPts val="0"/>
              </a:spcBef>
              <a:spcAft>
                <a:spcPts val="600"/>
              </a:spcAft>
              <a:buClr>
                <a:schemeClr val="accent1"/>
              </a:buClr>
              <a:buSzPct val="90000"/>
              <a:buFont typeface="Segoe UI Symbol" panose="020B0502040204020203" pitchFamily="34" charset="0"/>
              <a:buChar char=""/>
              <a:defRPr sz="2000" spc="-30" baseline="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9" name="Title 18">
            <a:extLst>
              <a:ext uri="{FF2B5EF4-FFF2-40B4-BE49-F238E27FC236}">
                <a16:creationId xmlns:a16="http://schemas.microsoft.com/office/drawing/2014/main" id="{745E6A83-85A3-4DC6-BD5D-4DF6C1447203}"/>
              </a:ext>
            </a:extLst>
          </p:cNvPr>
          <p:cNvSpPr>
            <a:spLocks noGrp="1"/>
          </p:cNvSpPr>
          <p:nvPr>
            <p:ph type="title"/>
          </p:nvPr>
        </p:nvSpPr>
        <p:spPr/>
        <p:txBody>
          <a:bodyPr/>
          <a:lstStyle>
            <a:lvl1pPr>
              <a:defRPr>
                <a:solidFill>
                  <a:schemeClr val="tx2"/>
                </a:solidFill>
                <a:effectLst/>
              </a:defRPr>
            </a:lvl1pPr>
          </a:lstStyle>
          <a:p>
            <a:r>
              <a:rPr lang="en-US"/>
              <a:t>Click to edit Master title style</a:t>
            </a:r>
          </a:p>
        </p:txBody>
      </p:sp>
      <p:pic>
        <p:nvPicPr>
          <p:cNvPr id="20" name="Picture 19">
            <a:extLst>
              <a:ext uri="{FF2B5EF4-FFF2-40B4-BE49-F238E27FC236}">
                <a16:creationId xmlns:a16="http://schemas.microsoft.com/office/drawing/2014/main" id="{AF908D94-D21A-4F67-A525-B362036C5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371600" cy="6217920"/>
          </a:xfrm>
          <a:prstGeom prst="rect">
            <a:avLst/>
          </a:prstGeom>
        </p:spPr>
      </p:pic>
      <p:sp>
        <p:nvSpPr>
          <p:cNvPr id="12" name="Text Placeholder 5">
            <a:extLst>
              <a:ext uri="{FF2B5EF4-FFF2-40B4-BE49-F238E27FC236}">
                <a16:creationId xmlns:a16="http://schemas.microsoft.com/office/drawing/2014/main" id="{FB1634F3-E3A5-47AB-8694-4E7DD6DE7B1D}"/>
              </a:ext>
            </a:extLst>
          </p:cNvPr>
          <p:cNvSpPr>
            <a:spLocks noGrp="1"/>
          </p:cNvSpPr>
          <p:nvPr>
            <p:ph type="body" sz="quarter" idx="14" hasCustomPrompt="1"/>
          </p:nvPr>
        </p:nvSpPr>
        <p:spPr>
          <a:xfrm>
            <a:off x="2926080" y="1188720"/>
            <a:ext cx="6035040" cy="1920240"/>
          </a:xfrm>
          <a:prstGeom prst="wedgeRectCallout">
            <a:avLst>
              <a:gd name="adj1" fmla="val -55378"/>
              <a:gd name="adj2" fmla="val -3314"/>
            </a:avLst>
          </a:prstGeom>
          <a:solidFill>
            <a:schemeClr val="bg1"/>
          </a:solidFill>
          <a:ln w="38100">
            <a:solidFill>
              <a:schemeClr val="accent6"/>
            </a:solidFill>
          </a:ln>
        </p:spPr>
        <p:style>
          <a:lnRef idx="3">
            <a:schemeClr val="lt1"/>
          </a:lnRef>
          <a:fillRef idx="1">
            <a:schemeClr val="accent3"/>
          </a:fillRef>
          <a:effectRef idx="1">
            <a:schemeClr val="accent3"/>
          </a:effectRef>
          <a:fontRef idx="minor">
            <a:schemeClr val="lt1"/>
          </a:fontRef>
        </p:style>
        <p:txBody>
          <a:bodyPr lIns="182880" tIns="182880" rIns="182880" bIns="182880" anchor="ctr">
            <a:normAutofit/>
          </a:bodyPr>
          <a:lstStyle>
            <a:lvl1pPr marL="0" indent="0" algn="ctr">
              <a:spcBef>
                <a:spcPts val="0"/>
              </a:spcBef>
              <a:buFont typeface="Arial" panose="020B0604020202020204" pitchFamily="34" charset="0"/>
              <a:buNone/>
              <a:defRPr sz="2800" b="1" i="1">
                <a:solidFill>
                  <a:schemeClr val="accent6"/>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5" name="Picture Placeholder 6">
            <a:extLst>
              <a:ext uri="{FF2B5EF4-FFF2-40B4-BE49-F238E27FC236}">
                <a16:creationId xmlns:a16="http://schemas.microsoft.com/office/drawing/2014/main" id="{C3C0AA50-BD6E-498E-B6D8-186437875ED9}"/>
              </a:ext>
            </a:extLst>
          </p:cNvPr>
          <p:cNvSpPr>
            <a:spLocks noGrp="1" noChangeAspect="1"/>
          </p:cNvSpPr>
          <p:nvPr>
            <p:ph type="pic" sz="quarter" idx="13" hasCustomPrompt="1"/>
          </p:nvPr>
        </p:nvSpPr>
        <p:spPr>
          <a:xfrm>
            <a:off x="3046" y="731520"/>
            <a:ext cx="2743200" cy="2743200"/>
          </a:xfrm>
          <a:no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 </a:t>
            </a:r>
            <a:endParaRPr kumimoji="1" lang="ja-JP" altLang="en-US" dirty="0"/>
          </a:p>
        </p:txBody>
      </p:sp>
      <p:sp>
        <p:nvSpPr>
          <p:cNvPr id="2" name="Date Placeholder 1">
            <a:extLst>
              <a:ext uri="{FF2B5EF4-FFF2-40B4-BE49-F238E27FC236}">
                <a16:creationId xmlns:a16="http://schemas.microsoft.com/office/drawing/2014/main" id="{F6F640C5-0A68-4C2D-B06E-C678FDEA9494}"/>
              </a:ext>
            </a:extLst>
          </p:cNvPr>
          <p:cNvSpPr>
            <a:spLocks noGrp="1"/>
          </p:cNvSpPr>
          <p:nvPr>
            <p:ph type="dt" sz="half" idx="19"/>
          </p:nvPr>
        </p:nvSpPr>
        <p:spPr/>
        <p:txBody>
          <a:bodyPr/>
          <a:lstStyle/>
          <a:p>
            <a:r>
              <a:rPr lang="en-US"/>
              <a:t>12/03/2018</a:t>
            </a:r>
            <a:endParaRPr lang="en-US" dirty="0"/>
          </a:p>
        </p:txBody>
      </p:sp>
      <p:sp>
        <p:nvSpPr>
          <p:cNvPr id="3" name="Footer Placeholder 2">
            <a:extLst>
              <a:ext uri="{FF2B5EF4-FFF2-40B4-BE49-F238E27FC236}">
                <a16:creationId xmlns:a16="http://schemas.microsoft.com/office/drawing/2014/main" id="{58A76DEB-0886-4D77-A7A7-502BE935EFC1}"/>
              </a:ext>
            </a:extLst>
          </p:cNvPr>
          <p:cNvSpPr>
            <a:spLocks noGrp="1"/>
          </p:cNvSpPr>
          <p:nvPr>
            <p:ph type="ftr" sz="quarter" idx="20"/>
          </p:nvPr>
        </p:nvSpPr>
        <p:spPr/>
        <p:txBody>
          <a:bodyPr/>
          <a:lstStyle/>
          <a:p>
            <a:r>
              <a:rPr lang="en-US"/>
              <a:t>CHANGE ME! Click the Header &amp; Footer button in the Insert tab to customize me!</a:t>
            </a:r>
            <a:endParaRPr lang="en-US" dirty="0"/>
          </a:p>
        </p:txBody>
      </p:sp>
      <p:sp>
        <p:nvSpPr>
          <p:cNvPr id="4" name="Slide Number Placeholder 3">
            <a:extLst>
              <a:ext uri="{FF2B5EF4-FFF2-40B4-BE49-F238E27FC236}">
                <a16:creationId xmlns:a16="http://schemas.microsoft.com/office/drawing/2014/main" id="{CEF8B28C-BC16-44A5-A3D3-F53B2F5CB037}"/>
              </a:ext>
            </a:extLst>
          </p:cNvPr>
          <p:cNvSpPr>
            <a:spLocks noGrp="1"/>
          </p:cNvSpPr>
          <p:nvPr>
            <p:ph type="sldNum" sz="quarter" idx="21"/>
          </p:nvPr>
        </p:nvSpPr>
        <p:spPr/>
        <p:txBody>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50518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92C4FB-44D0-4E3A-8F58-9FCBCEE4A46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371600" cy="6217920"/>
          </a:xfrm>
          <a:prstGeom prst="rect">
            <a:avLst/>
          </a:prstGeom>
        </p:spPr>
      </p:pic>
      <p:sp>
        <p:nvSpPr>
          <p:cNvPr id="15" name="Picture Placeholder 6">
            <a:extLst>
              <a:ext uri="{FF2B5EF4-FFF2-40B4-BE49-F238E27FC236}">
                <a16:creationId xmlns:a16="http://schemas.microsoft.com/office/drawing/2014/main" id="{C3C0AA50-BD6E-498E-B6D8-186437875ED9}"/>
              </a:ext>
            </a:extLst>
          </p:cNvPr>
          <p:cNvSpPr>
            <a:spLocks noGrp="1" noChangeAspect="1"/>
          </p:cNvSpPr>
          <p:nvPr>
            <p:ph type="pic" sz="quarter" idx="13" hasCustomPrompt="1"/>
          </p:nvPr>
        </p:nvSpPr>
        <p:spPr>
          <a:xfrm>
            <a:off x="182880" y="1188720"/>
            <a:ext cx="2743200" cy="4206240"/>
          </a:xfrm>
          <a:no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  add picture </a:t>
            </a:r>
            <a:endParaRPr kumimoji="1" lang="ja-JP" altLang="en-US" dirty="0"/>
          </a:p>
        </p:txBody>
      </p:sp>
      <p:sp>
        <p:nvSpPr>
          <p:cNvPr id="16" name="Text Placeholder 5">
            <a:extLst>
              <a:ext uri="{FF2B5EF4-FFF2-40B4-BE49-F238E27FC236}">
                <a16:creationId xmlns:a16="http://schemas.microsoft.com/office/drawing/2014/main" id="{A2E04C9B-D773-4C28-AC0E-143C93FA8D14}"/>
              </a:ext>
            </a:extLst>
          </p:cNvPr>
          <p:cNvSpPr>
            <a:spLocks noGrp="1"/>
          </p:cNvSpPr>
          <p:nvPr>
            <p:ph type="body" sz="quarter" idx="18" hasCustomPrompt="1"/>
          </p:nvPr>
        </p:nvSpPr>
        <p:spPr>
          <a:xfrm>
            <a:off x="3108960" y="3200400"/>
            <a:ext cx="5852160" cy="3017520"/>
          </a:xfrm>
        </p:spPr>
        <p:txBody>
          <a:bodyPr tIns="45720" bIns="45720" anchor="t">
            <a:noAutofit/>
          </a:bodyPr>
          <a:lstStyle>
            <a:lvl1pPr marL="341313" indent="-341313" algn="l">
              <a:lnSpc>
                <a:spcPct val="90000"/>
              </a:lnSpc>
              <a:spcBef>
                <a:spcPts val="0"/>
              </a:spcBef>
              <a:spcAft>
                <a:spcPts val="600"/>
              </a:spcAft>
              <a:buClr>
                <a:schemeClr val="accent1"/>
              </a:buClr>
              <a:buSzPct val="90000"/>
              <a:buFont typeface="Segoe UI Symbol" panose="020B0502040204020203" pitchFamily="34" charset="0"/>
              <a:buChar char=""/>
              <a:defRPr sz="2800" spc="-30" baseline="0">
                <a:solidFill>
                  <a:schemeClr val="tx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 name="Title 3">
            <a:extLst>
              <a:ext uri="{FF2B5EF4-FFF2-40B4-BE49-F238E27FC236}">
                <a16:creationId xmlns:a16="http://schemas.microsoft.com/office/drawing/2014/main" id="{E33ABA73-42B8-4A8C-AAC4-52D64709D5F0}"/>
              </a:ext>
            </a:extLst>
          </p:cNvPr>
          <p:cNvSpPr>
            <a:spLocks noGrp="1"/>
          </p:cNvSpPr>
          <p:nvPr>
            <p:ph type="title"/>
          </p:nvPr>
        </p:nvSpPr>
        <p:spPr>
          <a:xfrm>
            <a:off x="1371600" y="0"/>
            <a:ext cx="7772399" cy="1097280"/>
          </a:xfrm>
        </p:spPr>
        <p:txBody>
          <a:bodyPr/>
          <a:lstStyle>
            <a:lvl1pPr>
              <a:defRPr sz="3800" spc="-20" baseline="0">
                <a:solidFill>
                  <a:schemeClr val="tx2"/>
                </a:solidFill>
                <a:effectLst/>
              </a:defRPr>
            </a:lvl1pPr>
          </a:lstStyle>
          <a:p>
            <a:r>
              <a:rPr lang="en-US" dirty="0"/>
              <a:t>Click to edit Master title style</a:t>
            </a:r>
          </a:p>
        </p:txBody>
      </p:sp>
      <p:sp>
        <p:nvSpPr>
          <p:cNvPr id="2" name="Date Placeholder 1">
            <a:extLst>
              <a:ext uri="{FF2B5EF4-FFF2-40B4-BE49-F238E27FC236}">
                <a16:creationId xmlns:a16="http://schemas.microsoft.com/office/drawing/2014/main" id="{0E253450-6886-4615-B8C7-781CFBBD0162}"/>
              </a:ext>
            </a:extLst>
          </p:cNvPr>
          <p:cNvSpPr>
            <a:spLocks noGrp="1"/>
          </p:cNvSpPr>
          <p:nvPr>
            <p:ph type="dt" sz="half" idx="19"/>
          </p:nvPr>
        </p:nvSpPr>
        <p:spPr/>
        <p:txBody>
          <a:bodyPr/>
          <a:lstStyle/>
          <a:p>
            <a:r>
              <a:rPr lang="en-US"/>
              <a:t>12/03/2018</a:t>
            </a:r>
            <a:endParaRPr lang="en-US" dirty="0"/>
          </a:p>
        </p:txBody>
      </p:sp>
      <p:sp>
        <p:nvSpPr>
          <p:cNvPr id="3" name="Footer Placeholder 2">
            <a:extLst>
              <a:ext uri="{FF2B5EF4-FFF2-40B4-BE49-F238E27FC236}">
                <a16:creationId xmlns:a16="http://schemas.microsoft.com/office/drawing/2014/main" id="{28AC782F-ABBC-4E0A-951E-F1DB031FEF20}"/>
              </a:ext>
            </a:extLst>
          </p:cNvPr>
          <p:cNvSpPr>
            <a:spLocks noGrp="1"/>
          </p:cNvSpPr>
          <p:nvPr>
            <p:ph type="ftr" sz="quarter" idx="20"/>
          </p:nvPr>
        </p:nvSpPr>
        <p:spPr/>
        <p:txBody>
          <a:bodyPr/>
          <a:lstStyle/>
          <a:p>
            <a:r>
              <a:rPr lang="en-US"/>
              <a:t>CHANGE ME! Click the Header &amp; Footer button in the Insert tab to customize me!</a:t>
            </a:r>
            <a:endParaRPr lang="en-US" dirty="0"/>
          </a:p>
        </p:txBody>
      </p:sp>
      <p:sp>
        <p:nvSpPr>
          <p:cNvPr id="5" name="Slide Number Placeholder 4">
            <a:extLst>
              <a:ext uri="{FF2B5EF4-FFF2-40B4-BE49-F238E27FC236}">
                <a16:creationId xmlns:a16="http://schemas.microsoft.com/office/drawing/2014/main" id="{5C9B3DFF-970B-458E-BF50-F180FB94203F}"/>
              </a:ext>
            </a:extLst>
          </p:cNvPr>
          <p:cNvSpPr>
            <a:spLocks noGrp="1"/>
          </p:cNvSpPr>
          <p:nvPr>
            <p:ph type="sldNum" sz="quarter" idx="21"/>
          </p:nvPr>
        </p:nvSpPr>
        <p:spPr/>
        <p:txBody>
          <a:bodyPr/>
          <a:lstStyle/>
          <a:p>
            <a:fld id="{B298AA49-0B30-433B-A1FE-C32891D70849}" type="slidenum">
              <a:rPr lang="en-US" smtClean="0"/>
              <a:pPr/>
              <a:t>‹#›</a:t>
            </a:fld>
            <a:endParaRPr lang="en-US" dirty="0"/>
          </a:p>
        </p:txBody>
      </p:sp>
      <p:sp>
        <p:nvSpPr>
          <p:cNvPr id="12" name="Text Placeholder 5">
            <a:extLst>
              <a:ext uri="{FF2B5EF4-FFF2-40B4-BE49-F238E27FC236}">
                <a16:creationId xmlns:a16="http://schemas.microsoft.com/office/drawing/2014/main" id="{FB1634F3-E3A5-47AB-8694-4E7DD6DE7B1D}"/>
              </a:ext>
            </a:extLst>
          </p:cNvPr>
          <p:cNvSpPr>
            <a:spLocks noGrp="1"/>
          </p:cNvSpPr>
          <p:nvPr>
            <p:ph type="body" sz="quarter" idx="14" hasCustomPrompt="1"/>
          </p:nvPr>
        </p:nvSpPr>
        <p:spPr>
          <a:xfrm>
            <a:off x="3108960" y="1188720"/>
            <a:ext cx="5852160" cy="1920240"/>
          </a:xfrm>
          <a:prstGeom prst="wedgeRectCallout">
            <a:avLst>
              <a:gd name="adj1" fmla="val -55378"/>
              <a:gd name="adj2" fmla="val -3314"/>
            </a:avLst>
          </a:prstGeom>
          <a:solidFill>
            <a:schemeClr val="bg1"/>
          </a:solidFill>
          <a:ln w="38100">
            <a:solidFill>
              <a:schemeClr val="accent6"/>
            </a:solidFill>
          </a:ln>
        </p:spPr>
        <p:style>
          <a:lnRef idx="3">
            <a:schemeClr val="lt1"/>
          </a:lnRef>
          <a:fillRef idx="1">
            <a:schemeClr val="accent3"/>
          </a:fillRef>
          <a:effectRef idx="1">
            <a:schemeClr val="accent3"/>
          </a:effectRef>
          <a:fontRef idx="minor">
            <a:schemeClr val="lt1"/>
          </a:fontRef>
        </p:style>
        <p:txBody>
          <a:bodyPr lIns="182880" tIns="182880" rIns="182880" bIns="182880" anchor="ctr">
            <a:normAutofit/>
          </a:bodyPr>
          <a:lstStyle>
            <a:lvl1pPr marL="0" indent="0" algn="ctr">
              <a:spcBef>
                <a:spcPts val="0"/>
              </a:spcBef>
              <a:buFont typeface="Arial" panose="020B0604020202020204" pitchFamily="34" charset="0"/>
              <a:buNone/>
              <a:defRPr sz="3200" b="1" i="1">
                <a:solidFill>
                  <a:schemeClr val="accent6"/>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78533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92C4FB-44D0-4E3A-8F58-9FCBCEE4A46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3048" y="0"/>
            <a:ext cx="2926079" cy="6217920"/>
          </a:xfrm>
          <a:prstGeom prst="rect">
            <a:avLst/>
          </a:prstGeom>
        </p:spPr>
      </p:pic>
      <p:sp>
        <p:nvSpPr>
          <p:cNvPr id="2" name="Title 1"/>
          <p:cNvSpPr>
            <a:spLocks noGrp="1"/>
          </p:cNvSpPr>
          <p:nvPr>
            <p:ph type="title"/>
          </p:nvPr>
        </p:nvSpPr>
        <p:spPr>
          <a:xfrm>
            <a:off x="91440" y="91440"/>
            <a:ext cx="2743200" cy="2286000"/>
          </a:xfrm>
        </p:spPr>
        <p:txBody>
          <a:bodyPr anchor="b">
            <a:no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3108960" y="91440"/>
            <a:ext cx="5943600" cy="6035040"/>
          </a:xfrm>
        </p:spPr>
        <p:txBody>
          <a:bodyPr>
            <a:noAutofit/>
          </a:bodyPr>
          <a:lstStyle>
            <a:lvl1pPr>
              <a:defRPr sz="2800"/>
            </a:lvl1pPr>
            <a:lvl2pPr>
              <a:defRPr sz="2600"/>
            </a:lvl2pPr>
            <a:lvl3pPr>
              <a:defRPr sz="2600"/>
            </a:lvl3pPr>
            <a:lvl4pPr>
              <a:defRPr sz="2400"/>
            </a:lvl4pPr>
            <a:lvl5pPr>
              <a:defRPr sz="24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91440" y="2560320"/>
            <a:ext cx="2743200" cy="3566160"/>
          </a:xfrm>
        </p:spPr>
        <p:txBody>
          <a:bodyPr>
            <a:noAutofit/>
          </a:bodyPr>
          <a:lstStyle>
            <a:lvl1pPr marL="0" indent="0" algn="ctr">
              <a:buNone/>
              <a:defRPr sz="2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25D875EA-42C3-4475-8F22-0DFECC6D4E02}"/>
              </a:ext>
            </a:extLst>
          </p:cNvPr>
          <p:cNvSpPr>
            <a:spLocks noGrp="1"/>
          </p:cNvSpPr>
          <p:nvPr>
            <p:ph type="dt" sz="half" idx="10"/>
          </p:nvPr>
        </p:nvSpPr>
        <p:spPr/>
        <p:txBody>
          <a:bodyPr/>
          <a:lstStyle/>
          <a:p>
            <a:r>
              <a:rPr lang="en-US"/>
              <a:t>12/03/2018</a:t>
            </a:r>
            <a:endParaRPr lang="en-US" dirty="0"/>
          </a:p>
        </p:txBody>
      </p:sp>
      <p:sp>
        <p:nvSpPr>
          <p:cNvPr id="6" name="Footer Placeholder 5">
            <a:extLst>
              <a:ext uri="{FF2B5EF4-FFF2-40B4-BE49-F238E27FC236}">
                <a16:creationId xmlns:a16="http://schemas.microsoft.com/office/drawing/2014/main" id="{37C48769-57A5-425D-9066-3C73442A6D49}"/>
              </a:ext>
            </a:extLst>
          </p:cNvPr>
          <p:cNvSpPr>
            <a:spLocks noGrp="1"/>
          </p:cNvSpPr>
          <p:nvPr>
            <p:ph type="ftr" sz="quarter" idx="11"/>
          </p:nvPr>
        </p:nvSpPr>
        <p:spPr/>
        <p:txBody>
          <a:bodyPr/>
          <a:lstStyle/>
          <a:p>
            <a:r>
              <a:rPr lang="en-US"/>
              <a:t>CHANGE ME! Click the Header &amp; Footer button in the Insert tab to customize me!</a:t>
            </a:r>
            <a:endParaRPr lang="en-US" dirty="0"/>
          </a:p>
        </p:txBody>
      </p:sp>
      <p:sp>
        <p:nvSpPr>
          <p:cNvPr id="7" name="Slide Number Placeholder 6">
            <a:extLst>
              <a:ext uri="{FF2B5EF4-FFF2-40B4-BE49-F238E27FC236}">
                <a16:creationId xmlns:a16="http://schemas.microsoft.com/office/drawing/2014/main" id="{3427365C-444F-4263-BAAF-7F272513E00C}"/>
              </a:ext>
            </a:extLst>
          </p:cNvPr>
          <p:cNvSpPr>
            <a:spLocks noGrp="1"/>
          </p:cNvSpPr>
          <p:nvPr>
            <p:ph type="sldNum" sz="quarter" idx="12"/>
          </p:nvPr>
        </p:nvSpPr>
        <p:spPr/>
        <p:txBody>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1914048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92C4FB-44D0-4E3A-8F58-9FCBCEE4A46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3048" y="0"/>
            <a:ext cx="2926079" cy="6217920"/>
          </a:xfrm>
          <a:prstGeom prst="rect">
            <a:avLst/>
          </a:prstGeom>
        </p:spPr>
      </p:pic>
      <p:sp>
        <p:nvSpPr>
          <p:cNvPr id="2" name="Title 1"/>
          <p:cNvSpPr>
            <a:spLocks noGrp="1"/>
          </p:cNvSpPr>
          <p:nvPr>
            <p:ph type="title"/>
          </p:nvPr>
        </p:nvSpPr>
        <p:spPr>
          <a:xfrm>
            <a:off x="91440" y="91440"/>
            <a:ext cx="2743200" cy="6035040"/>
          </a:xfrm>
        </p:spPr>
        <p:txBody>
          <a:bodyPr anchor="t">
            <a:no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3108960" y="91440"/>
            <a:ext cx="5943600" cy="6035040"/>
          </a:xfrm>
        </p:spPr>
        <p:txBody>
          <a:bodyPr>
            <a:noAutofit/>
          </a:bodyPr>
          <a:lstStyle>
            <a:lvl1pPr>
              <a:defRPr sz="2800"/>
            </a:lvl1pPr>
            <a:lvl2pPr>
              <a:defRPr sz="2600"/>
            </a:lvl2pPr>
            <a:lvl3pPr>
              <a:defRPr sz="2600"/>
            </a:lvl3pPr>
            <a:lvl4pPr>
              <a:defRPr sz="2400"/>
            </a:lvl4pPr>
            <a:lvl5pPr>
              <a:defRPr sz="24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9FF0A3E-1990-41F8-8C3B-689E543D2900}"/>
              </a:ext>
            </a:extLst>
          </p:cNvPr>
          <p:cNvSpPr>
            <a:spLocks noGrp="1"/>
          </p:cNvSpPr>
          <p:nvPr>
            <p:ph type="dt" sz="half" idx="10"/>
          </p:nvPr>
        </p:nvSpPr>
        <p:spPr/>
        <p:txBody>
          <a:bodyPr/>
          <a:lstStyle/>
          <a:p>
            <a:r>
              <a:rPr lang="en-US"/>
              <a:t>12/03/2018</a:t>
            </a:r>
            <a:endParaRPr lang="en-US" dirty="0"/>
          </a:p>
        </p:txBody>
      </p:sp>
      <p:sp>
        <p:nvSpPr>
          <p:cNvPr id="5" name="Footer Placeholder 4">
            <a:extLst>
              <a:ext uri="{FF2B5EF4-FFF2-40B4-BE49-F238E27FC236}">
                <a16:creationId xmlns:a16="http://schemas.microsoft.com/office/drawing/2014/main" id="{3C1108A2-E038-46DE-B18F-969A805B5254}"/>
              </a:ext>
            </a:extLst>
          </p:cNvPr>
          <p:cNvSpPr>
            <a:spLocks noGrp="1"/>
          </p:cNvSpPr>
          <p:nvPr>
            <p:ph type="ftr" sz="quarter" idx="11"/>
          </p:nvPr>
        </p:nvSpPr>
        <p:spPr/>
        <p:txBody>
          <a:bodyPr/>
          <a:lstStyle/>
          <a:p>
            <a:r>
              <a:rPr lang="en-US"/>
              <a:t>CHANGE ME! Click the Header &amp; Footer button in the Insert tab to customize me!</a:t>
            </a:r>
            <a:endParaRPr lang="en-US" dirty="0"/>
          </a:p>
        </p:txBody>
      </p:sp>
      <p:sp>
        <p:nvSpPr>
          <p:cNvPr id="6" name="Slide Number Placeholder 5">
            <a:extLst>
              <a:ext uri="{FF2B5EF4-FFF2-40B4-BE49-F238E27FC236}">
                <a16:creationId xmlns:a16="http://schemas.microsoft.com/office/drawing/2014/main" id="{D2B4125A-5948-4863-8BD4-E9CDB9942001}"/>
              </a:ext>
            </a:extLst>
          </p:cNvPr>
          <p:cNvSpPr>
            <a:spLocks noGrp="1"/>
          </p:cNvSpPr>
          <p:nvPr>
            <p:ph type="sldNum" sz="quarter" idx="12"/>
          </p:nvPr>
        </p:nvSpPr>
        <p:spPr/>
        <p:txBody>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1649639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ider Content with Capti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63B22B2-ADB7-44C4-A0AF-3C8547533F9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3048" y="0"/>
            <a:ext cx="3200399" cy="6217920"/>
          </a:xfrm>
          <a:prstGeom prst="rect">
            <a:avLst/>
          </a:prstGeom>
        </p:spPr>
      </p:pic>
      <p:sp>
        <p:nvSpPr>
          <p:cNvPr id="2" name="Title 1"/>
          <p:cNvSpPr>
            <a:spLocks noGrp="1"/>
          </p:cNvSpPr>
          <p:nvPr userDrawn="1">
            <p:ph type="title"/>
          </p:nvPr>
        </p:nvSpPr>
        <p:spPr>
          <a:xfrm>
            <a:off x="91440" y="91440"/>
            <a:ext cx="3017520" cy="2011680"/>
          </a:xfrm>
        </p:spPr>
        <p:txBody>
          <a:bodyPr anchor="ctr" anchorCtr="0">
            <a:noAutofit/>
          </a:bodyPr>
          <a:lstStyle>
            <a:lvl1pPr>
              <a:defRPr sz="4000">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userDrawn="1">
            <p:ph idx="1"/>
          </p:nvPr>
        </p:nvSpPr>
        <p:spPr>
          <a:xfrm>
            <a:off x="3291840" y="914400"/>
            <a:ext cx="5760720" cy="5303520"/>
          </a:xfrm>
        </p:spPr>
        <p:txBody>
          <a:bodyPr>
            <a:noAutofit/>
          </a:bodyPr>
          <a:lstStyle>
            <a:lvl1pPr>
              <a:defRPr sz="2800"/>
            </a:lvl1pPr>
            <a:lvl2pPr>
              <a:defRPr sz="2600"/>
            </a:lvl2pPr>
            <a:lvl3pPr>
              <a:defRPr sz="2600"/>
            </a:lvl3pPr>
            <a:lvl4pPr>
              <a:defRPr sz="2400"/>
            </a:lvl4pPr>
            <a:lvl5pPr>
              <a:defRPr sz="24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userDrawn="1">
            <p:ph type="body" sz="half" idx="2"/>
          </p:nvPr>
        </p:nvSpPr>
        <p:spPr>
          <a:xfrm>
            <a:off x="91440" y="2194560"/>
            <a:ext cx="3017520" cy="3931920"/>
          </a:xfrm>
        </p:spPr>
        <p:txBody>
          <a:bodyPr>
            <a:noAutofit/>
          </a:bodyPr>
          <a:lstStyle>
            <a:lvl1pPr marL="0" indent="0" algn="ctr">
              <a:buNone/>
              <a:defRPr sz="32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3" name="Text Placeholder 4">
            <a:extLst>
              <a:ext uri="{FF2B5EF4-FFF2-40B4-BE49-F238E27FC236}">
                <a16:creationId xmlns:a16="http://schemas.microsoft.com/office/drawing/2014/main" id="{FE5A35C6-87D2-47F0-A7B3-CC8EFA2A7A59}"/>
              </a:ext>
            </a:extLst>
          </p:cNvPr>
          <p:cNvSpPr>
            <a:spLocks noGrp="1"/>
          </p:cNvSpPr>
          <p:nvPr>
            <p:ph type="body" sz="quarter" idx="3"/>
          </p:nvPr>
        </p:nvSpPr>
        <p:spPr>
          <a:xfrm>
            <a:off x="3291840" y="91440"/>
            <a:ext cx="5760720" cy="731520"/>
          </a:xfrm>
        </p:spPr>
        <p:txBody>
          <a:bodyPr anchor="b">
            <a:noAutofit/>
          </a:bodyPr>
          <a:lstStyle>
            <a:lvl1pPr marL="0" indent="0" algn="l">
              <a:buNone/>
              <a:defRPr sz="32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5" name="Date Placeholder 4">
            <a:extLst>
              <a:ext uri="{FF2B5EF4-FFF2-40B4-BE49-F238E27FC236}">
                <a16:creationId xmlns:a16="http://schemas.microsoft.com/office/drawing/2014/main" id="{8EB3AD78-9CAD-461F-86F1-B4B5F37D89D4}"/>
              </a:ext>
            </a:extLst>
          </p:cNvPr>
          <p:cNvSpPr>
            <a:spLocks noGrp="1"/>
          </p:cNvSpPr>
          <p:nvPr>
            <p:ph type="dt" sz="half" idx="10"/>
          </p:nvPr>
        </p:nvSpPr>
        <p:spPr/>
        <p:txBody>
          <a:bodyPr/>
          <a:lstStyle/>
          <a:p>
            <a:r>
              <a:rPr lang="en-US"/>
              <a:t>12/03/2018</a:t>
            </a:r>
            <a:endParaRPr lang="en-US" dirty="0"/>
          </a:p>
        </p:txBody>
      </p:sp>
      <p:sp>
        <p:nvSpPr>
          <p:cNvPr id="6" name="Footer Placeholder 5">
            <a:extLst>
              <a:ext uri="{FF2B5EF4-FFF2-40B4-BE49-F238E27FC236}">
                <a16:creationId xmlns:a16="http://schemas.microsoft.com/office/drawing/2014/main" id="{C56C6EFA-4FA6-4D86-8CA1-81E6CC315AD1}"/>
              </a:ext>
            </a:extLst>
          </p:cNvPr>
          <p:cNvSpPr>
            <a:spLocks noGrp="1"/>
          </p:cNvSpPr>
          <p:nvPr>
            <p:ph type="ftr" sz="quarter" idx="11"/>
          </p:nvPr>
        </p:nvSpPr>
        <p:spPr/>
        <p:txBody>
          <a:bodyPr/>
          <a:lstStyle/>
          <a:p>
            <a:r>
              <a:rPr lang="en-US"/>
              <a:t>CHANGE ME! Click the Header &amp; Footer button in the Insert tab to customize me!</a:t>
            </a:r>
            <a:endParaRPr lang="en-US" dirty="0"/>
          </a:p>
        </p:txBody>
      </p:sp>
      <p:sp>
        <p:nvSpPr>
          <p:cNvPr id="7" name="Slide Number Placeholder 6">
            <a:extLst>
              <a:ext uri="{FF2B5EF4-FFF2-40B4-BE49-F238E27FC236}">
                <a16:creationId xmlns:a16="http://schemas.microsoft.com/office/drawing/2014/main" id="{04673FC4-7C60-47F8-A11B-C0A949757EDE}"/>
              </a:ext>
            </a:extLst>
          </p:cNvPr>
          <p:cNvSpPr>
            <a:spLocks noGrp="1"/>
          </p:cNvSpPr>
          <p:nvPr>
            <p:ph type="sldNum" sz="quarter" idx="12"/>
          </p:nvPr>
        </p:nvSpPr>
        <p:spPr/>
        <p:txBody>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18063603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ider 2 Content with Caption">
    <p:spTree>
      <p:nvGrpSpPr>
        <p:cNvPr id="1" name=""/>
        <p:cNvGrpSpPr/>
        <p:nvPr/>
      </p:nvGrpSpPr>
      <p:grpSpPr>
        <a:xfrm>
          <a:off x="0" y="0"/>
          <a:ext cx="0" cy="0"/>
          <a:chOff x="0" y="0"/>
          <a:chExt cx="0" cy="0"/>
        </a:xfrm>
      </p:grpSpPr>
      <p:pic>
        <p:nvPicPr>
          <p:cNvPr id="65" name="Picture 64">
            <a:extLst>
              <a:ext uri="{FF2B5EF4-FFF2-40B4-BE49-F238E27FC236}">
                <a16:creationId xmlns:a16="http://schemas.microsoft.com/office/drawing/2014/main" id="{5BC266ED-73A4-4F69-B28D-70F3755DA66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3048" y="0"/>
            <a:ext cx="3200399" cy="6217920"/>
          </a:xfrm>
          <a:prstGeom prst="rect">
            <a:avLst/>
          </a:prstGeom>
        </p:spPr>
      </p:pic>
      <p:sp>
        <p:nvSpPr>
          <p:cNvPr id="2" name="Title 1"/>
          <p:cNvSpPr>
            <a:spLocks noGrp="1"/>
          </p:cNvSpPr>
          <p:nvPr userDrawn="1">
            <p:ph type="title"/>
          </p:nvPr>
        </p:nvSpPr>
        <p:spPr>
          <a:xfrm>
            <a:off x="91440" y="91440"/>
            <a:ext cx="3017520" cy="2011680"/>
          </a:xfrm>
        </p:spPr>
        <p:txBody>
          <a:bodyPr anchor="ctr" anchorCtr="0">
            <a:noAutofit/>
          </a:bodyPr>
          <a:lstStyle>
            <a:lvl1pPr>
              <a:defRPr sz="4000">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userDrawn="1">
            <p:ph idx="1"/>
          </p:nvPr>
        </p:nvSpPr>
        <p:spPr>
          <a:xfrm>
            <a:off x="3291840" y="914400"/>
            <a:ext cx="5760720" cy="2468880"/>
          </a:xfrm>
        </p:spPr>
        <p:txBody>
          <a:bodyPr>
            <a:noAutofit/>
          </a:bodyPr>
          <a:lstStyle>
            <a:lvl1pPr>
              <a:defRPr sz="2800"/>
            </a:lvl1pPr>
            <a:lvl2pPr>
              <a:defRPr sz="2600"/>
            </a:lvl2pPr>
            <a:lvl3pPr>
              <a:defRPr sz="2600"/>
            </a:lvl3pPr>
            <a:lvl4pPr>
              <a:defRPr sz="2400"/>
            </a:lvl4pPr>
            <a:lvl5pPr>
              <a:defRPr sz="24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userDrawn="1">
            <p:ph type="body" sz="half" idx="2"/>
          </p:nvPr>
        </p:nvSpPr>
        <p:spPr>
          <a:xfrm>
            <a:off x="91440" y="2194560"/>
            <a:ext cx="3017520" cy="3931920"/>
          </a:xfrm>
        </p:spPr>
        <p:txBody>
          <a:bodyPr>
            <a:noAutofit/>
          </a:bodyPr>
          <a:lstStyle>
            <a:lvl1pPr marL="0" indent="0" algn="ctr">
              <a:buNone/>
              <a:defRPr sz="32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3" name="Text Placeholder 4">
            <a:extLst>
              <a:ext uri="{FF2B5EF4-FFF2-40B4-BE49-F238E27FC236}">
                <a16:creationId xmlns:a16="http://schemas.microsoft.com/office/drawing/2014/main" id="{FE5A35C6-87D2-47F0-A7B3-CC8EFA2A7A59}"/>
              </a:ext>
            </a:extLst>
          </p:cNvPr>
          <p:cNvSpPr>
            <a:spLocks noGrp="1"/>
          </p:cNvSpPr>
          <p:nvPr>
            <p:ph type="body" sz="quarter" idx="3"/>
          </p:nvPr>
        </p:nvSpPr>
        <p:spPr>
          <a:xfrm>
            <a:off x="3291840" y="91440"/>
            <a:ext cx="5760720" cy="731520"/>
          </a:xfrm>
        </p:spPr>
        <p:txBody>
          <a:bodyPr anchor="b">
            <a:noAutofit/>
          </a:bodyPr>
          <a:lstStyle>
            <a:lvl1pPr marL="0" indent="0" algn="l">
              <a:buNone/>
              <a:defRPr sz="32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Text Placeholder 9">
            <a:extLst>
              <a:ext uri="{FF2B5EF4-FFF2-40B4-BE49-F238E27FC236}">
                <a16:creationId xmlns:a16="http://schemas.microsoft.com/office/drawing/2014/main" id="{852A46A0-5CAB-4334-B19A-EEF5DE34A286}"/>
              </a:ext>
            </a:extLst>
          </p:cNvPr>
          <p:cNvSpPr>
            <a:spLocks noGrp="1"/>
          </p:cNvSpPr>
          <p:nvPr>
            <p:ph type="body" sz="quarter" idx="13"/>
          </p:nvPr>
        </p:nvSpPr>
        <p:spPr>
          <a:xfrm>
            <a:off x="3292475" y="3474720"/>
            <a:ext cx="5759450" cy="2651760"/>
          </a:xfrm>
        </p:spPr>
        <p:txBody>
          <a:bodyPr>
            <a:noAutofit/>
          </a:bodyPr>
          <a:lstStyle>
            <a:lvl1pPr>
              <a:defRPr sz="2400"/>
            </a:lvl1pPr>
            <a:lvl2pPr>
              <a:defRPr sz="2600"/>
            </a:lvl2pPr>
            <a:lvl3pPr>
              <a:defRPr sz="26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A5B209B-B3C2-49EA-B2E1-2DA9EF809D56}"/>
              </a:ext>
            </a:extLst>
          </p:cNvPr>
          <p:cNvSpPr>
            <a:spLocks noGrp="1"/>
          </p:cNvSpPr>
          <p:nvPr>
            <p:ph type="dt" sz="half" idx="14"/>
          </p:nvPr>
        </p:nvSpPr>
        <p:spPr/>
        <p:txBody>
          <a:bodyPr/>
          <a:lstStyle/>
          <a:p>
            <a:r>
              <a:rPr lang="en-US"/>
              <a:t>12/03/2018</a:t>
            </a:r>
            <a:endParaRPr lang="en-US" dirty="0"/>
          </a:p>
        </p:txBody>
      </p:sp>
      <p:sp>
        <p:nvSpPr>
          <p:cNvPr id="6" name="Footer Placeholder 5">
            <a:extLst>
              <a:ext uri="{FF2B5EF4-FFF2-40B4-BE49-F238E27FC236}">
                <a16:creationId xmlns:a16="http://schemas.microsoft.com/office/drawing/2014/main" id="{1CAC5305-DEC1-4E3E-BB1C-7D4F827199FF}"/>
              </a:ext>
            </a:extLst>
          </p:cNvPr>
          <p:cNvSpPr>
            <a:spLocks noGrp="1"/>
          </p:cNvSpPr>
          <p:nvPr>
            <p:ph type="ftr" sz="quarter" idx="15"/>
          </p:nvPr>
        </p:nvSpPr>
        <p:spPr/>
        <p:txBody>
          <a:bodyPr/>
          <a:lstStyle/>
          <a:p>
            <a:r>
              <a:rPr lang="en-US"/>
              <a:t>CHANGE ME! Click the Header &amp; Footer button in the Insert tab to customize me!</a:t>
            </a:r>
            <a:endParaRPr lang="en-US" dirty="0"/>
          </a:p>
        </p:txBody>
      </p:sp>
      <p:sp>
        <p:nvSpPr>
          <p:cNvPr id="7" name="Slide Number Placeholder 6">
            <a:extLst>
              <a:ext uri="{FF2B5EF4-FFF2-40B4-BE49-F238E27FC236}">
                <a16:creationId xmlns:a16="http://schemas.microsoft.com/office/drawing/2014/main" id="{A09B8ECB-8F41-40F5-878B-656C9ED5816F}"/>
              </a:ext>
            </a:extLst>
          </p:cNvPr>
          <p:cNvSpPr>
            <a:spLocks noGrp="1"/>
          </p:cNvSpPr>
          <p:nvPr>
            <p:ph type="sldNum" sz="quarter" idx="16"/>
          </p:nvPr>
        </p:nvSpPr>
        <p:spPr/>
        <p:txBody>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1070743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D750C30-848F-401E-A480-ACB6265C2971}"/>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6" name="Title 5">
            <a:extLst>
              <a:ext uri="{FF2B5EF4-FFF2-40B4-BE49-F238E27FC236}">
                <a16:creationId xmlns:a16="http://schemas.microsoft.com/office/drawing/2014/main" id="{0D5E2064-8FDF-4F6A-9EB8-00F040B9263A}"/>
              </a:ext>
            </a:extLst>
          </p:cNvPr>
          <p:cNvSpPr>
            <a:spLocks noGrp="1"/>
          </p:cNvSpPr>
          <p:nvPr>
            <p:ph type="title"/>
          </p:nvPr>
        </p:nvSpPr>
        <p:spPr/>
        <p:txBody>
          <a:bodyPr>
            <a:noAutofit/>
          </a:bodyPr>
          <a:lstStyle/>
          <a:p>
            <a:r>
              <a:rPr lang="en-US" dirty="0"/>
              <a:t>Click to edit Master title style</a:t>
            </a:r>
          </a:p>
        </p:txBody>
      </p:sp>
      <p:sp>
        <p:nvSpPr>
          <p:cNvPr id="3" name="Date Placeholder 2">
            <a:extLst>
              <a:ext uri="{FF2B5EF4-FFF2-40B4-BE49-F238E27FC236}">
                <a16:creationId xmlns:a16="http://schemas.microsoft.com/office/drawing/2014/main" id="{6DC86D67-118F-40D0-A810-460EB7CBD82B}"/>
              </a:ext>
            </a:extLst>
          </p:cNvPr>
          <p:cNvSpPr>
            <a:spLocks noGrp="1"/>
          </p:cNvSpPr>
          <p:nvPr>
            <p:ph type="dt" sz="half" idx="10"/>
          </p:nvPr>
        </p:nvSpPr>
        <p:spPr/>
        <p:txBody>
          <a:bodyPr/>
          <a:lstStyle/>
          <a:p>
            <a:r>
              <a:rPr lang="en-US"/>
              <a:t>12/03/2018</a:t>
            </a:r>
            <a:endParaRPr lang="en-US" dirty="0"/>
          </a:p>
        </p:txBody>
      </p:sp>
      <p:sp>
        <p:nvSpPr>
          <p:cNvPr id="4" name="Footer Placeholder 3">
            <a:extLst>
              <a:ext uri="{FF2B5EF4-FFF2-40B4-BE49-F238E27FC236}">
                <a16:creationId xmlns:a16="http://schemas.microsoft.com/office/drawing/2014/main" id="{8A086A9C-278F-4DB5-AE8A-35BC21207587}"/>
              </a:ext>
            </a:extLst>
          </p:cNvPr>
          <p:cNvSpPr>
            <a:spLocks noGrp="1"/>
          </p:cNvSpPr>
          <p:nvPr>
            <p:ph type="ftr" sz="quarter" idx="11"/>
          </p:nvPr>
        </p:nvSpPr>
        <p:spPr/>
        <p:txBody>
          <a:bodyPr/>
          <a:lstStyle/>
          <a:p>
            <a:r>
              <a:rPr lang="en-US"/>
              <a:t>CHANGE ME! Click the Header &amp; Footer button in the Insert tab to customize me!</a:t>
            </a:r>
            <a:endParaRPr lang="en-US" dirty="0"/>
          </a:p>
        </p:txBody>
      </p:sp>
      <p:sp>
        <p:nvSpPr>
          <p:cNvPr id="5" name="Slide Number Placeholder 4">
            <a:extLst>
              <a:ext uri="{FF2B5EF4-FFF2-40B4-BE49-F238E27FC236}">
                <a16:creationId xmlns:a16="http://schemas.microsoft.com/office/drawing/2014/main" id="{E2D44B49-B5A3-4C1A-8BE9-456B61B59A5E}"/>
              </a:ext>
            </a:extLst>
          </p:cNvPr>
          <p:cNvSpPr>
            <a:spLocks noGrp="1"/>
          </p:cNvSpPr>
          <p:nvPr>
            <p:ph type="sldNum" sz="quarter" idx="12"/>
          </p:nvPr>
        </p:nvSpPr>
        <p:spPr/>
        <p:txBody>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28705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AF9E0-2C3C-44EB-B580-AD5FDC95CD2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3" name="Content Placeholder 2"/>
          <p:cNvSpPr>
            <a:spLocks noGrp="1"/>
          </p:cNvSpPr>
          <p:nvPr>
            <p:ph idx="1"/>
          </p:nvPr>
        </p:nvSpPr>
        <p:spPr>
          <a:xfrm>
            <a:off x="182880" y="1188720"/>
            <a:ext cx="8778240" cy="5029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245E45B2-7B06-4F1B-B936-11097E98E6E9}"/>
              </a:ext>
            </a:extLst>
          </p:cNvPr>
          <p:cNvSpPr>
            <a:spLocks noGrp="1"/>
          </p:cNvSpPr>
          <p:nvPr>
            <p:ph type="title"/>
          </p:nvPr>
        </p:nvSpPr>
        <p:spPr/>
        <p:txBody>
          <a:bodyPr/>
          <a:lstStyle/>
          <a:p>
            <a:r>
              <a:rPr lang="en-US" dirty="0"/>
              <a:t>Click to edit Master title style</a:t>
            </a:r>
          </a:p>
        </p:txBody>
      </p:sp>
      <p:sp>
        <p:nvSpPr>
          <p:cNvPr id="2" name="Date Placeholder 1">
            <a:extLst>
              <a:ext uri="{FF2B5EF4-FFF2-40B4-BE49-F238E27FC236}">
                <a16:creationId xmlns:a16="http://schemas.microsoft.com/office/drawing/2014/main" id="{85D82883-33C9-4CE2-9106-D020F1C33B17}"/>
              </a:ext>
            </a:extLst>
          </p:cNvPr>
          <p:cNvSpPr>
            <a:spLocks noGrp="1"/>
          </p:cNvSpPr>
          <p:nvPr>
            <p:ph type="dt" sz="half" idx="10"/>
          </p:nvPr>
        </p:nvSpPr>
        <p:spPr/>
        <p:txBody>
          <a:bodyPr/>
          <a:lstStyle/>
          <a:p>
            <a:r>
              <a:rPr lang="en-US"/>
              <a:t>12/03/2018</a:t>
            </a:r>
            <a:endParaRPr lang="en-US" dirty="0"/>
          </a:p>
        </p:txBody>
      </p:sp>
      <p:sp>
        <p:nvSpPr>
          <p:cNvPr id="4" name="Footer Placeholder 3">
            <a:extLst>
              <a:ext uri="{FF2B5EF4-FFF2-40B4-BE49-F238E27FC236}">
                <a16:creationId xmlns:a16="http://schemas.microsoft.com/office/drawing/2014/main" id="{39E1D38A-AC99-4070-88D3-E0CE1E6BD54F}"/>
              </a:ext>
            </a:extLst>
          </p:cNvPr>
          <p:cNvSpPr>
            <a:spLocks noGrp="1"/>
          </p:cNvSpPr>
          <p:nvPr>
            <p:ph type="ftr" sz="quarter" idx="11"/>
          </p:nvPr>
        </p:nvSpPr>
        <p:spPr/>
        <p:txBody>
          <a:bodyPr/>
          <a:lstStyle/>
          <a:p>
            <a:r>
              <a:rPr lang="en-US"/>
              <a:t>CHANGE ME! Click the Header &amp; Footer button in the Insert tab to customize me!</a:t>
            </a:r>
            <a:endParaRPr lang="en-US" dirty="0"/>
          </a:p>
        </p:txBody>
      </p:sp>
      <p:sp>
        <p:nvSpPr>
          <p:cNvPr id="5" name="Slide Number Placeholder 4">
            <a:extLst>
              <a:ext uri="{FF2B5EF4-FFF2-40B4-BE49-F238E27FC236}">
                <a16:creationId xmlns:a16="http://schemas.microsoft.com/office/drawing/2014/main" id="{AA526E72-562D-43B4-B5B3-4B75FD69E67C}"/>
              </a:ext>
            </a:extLst>
          </p:cNvPr>
          <p:cNvSpPr>
            <a:spLocks noGrp="1"/>
          </p:cNvSpPr>
          <p:nvPr>
            <p:ph type="sldNum" sz="quarter" idx="12"/>
          </p:nvPr>
        </p:nvSpPr>
        <p:spPr/>
        <p:txBody>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41689399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48BEB6-8C33-41CF-A124-DB0B9E0E669D}"/>
              </a:ext>
            </a:extLst>
          </p:cNvPr>
          <p:cNvSpPr>
            <a:spLocks noGrp="1"/>
          </p:cNvSpPr>
          <p:nvPr>
            <p:ph type="dt" sz="half" idx="10"/>
          </p:nvPr>
        </p:nvSpPr>
        <p:spPr/>
        <p:txBody>
          <a:bodyPr/>
          <a:lstStyle/>
          <a:p>
            <a:r>
              <a:rPr lang="en-US"/>
              <a:t>12/03/2018</a:t>
            </a:r>
            <a:endParaRPr lang="en-US" dirty="0"/>
          </a:p>
        </p:txBody>
      </p:sp>
      <p:sp>
        <p:nvSpPr>
          <p:cNvPr id="3" name="Footer Placeholder 2">
            <a:extLst>
              <a:ext uri="{FF2B5EF4-FFF2-40B4-BE49-F238E27FC236}">
                <a16:creationId xmlns:a16="http://schemas.microsoft.com/office/drawing/2014/main" id="{B46273BA-E0AF-433A-B553-50B9413BF167}"/>
              </a:ext>
            </a:extLst>
          </p:cNvPr>
          <p:cNvSpPr>
            <a:spLocks noGrp="1"/>
          </p:cNvSpPr>
          <p:nvPr>
            <p:ph type="ftr" sz="quarter" idx="11"/>
          </p:nvPr>
        </p:nvSpPr>
        <p:spPr/>
        <p:txBody>
          <a:bodyPr/>
          <a:lstStyle/>
          <a:p>
            <a:r>
              <a:rPr lang="en-US"/>
              <a:t>CHANGE ME! Click the Header &amp; Footer button in the Insert tab to customize me!</a:t>
            </a:r>
            <a:endParaRPr lang="en-US" dirty="0"/>
          </a:p>
        </p:txBody>
      </p:sp>
      <p:sp>
        <p:nvSpPr>
          <p:cNvPr id="4" name="Slide Number Placeholder 3">
            <a:extLst>
              <a:ext uri="{FF2B5EF4-FFF2-40B4-BE49-F238E27FC236}">
                <a16:creationId xmlns:a16="http://schemas.microsoft.com/office/drawing/2014/main" id="{3170F607-2BD2-4E44-895B-5244E22209A2}"/>
              </a:ext>
            </a:extLst>
          </p:cNvPr>
          <p:cNvSpPr>
            <a:spLocks noGrp="1"/>
          </p:cNvSpPr>
          <p:nvPr>
            <p:ph type="sldNum" sz="quarter" idx="12"/>
          </p:nvPr>
        </p:nvSpPr>
        <p:spPr/>
        <p:txBody>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40125512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orizontal Focus on Graphic">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40886874-4110-44F3-865F-63A067A713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8" y="0"/>
            <a:ext cx="9143244" cy="3200135"/>
          </a:xfrm>
          <a:prstGeom prst="rect">
            <a:avLst/>
          </a:prstGeom>
        </p:spPr>
      </p:pic>
      <p:sp>
        <p:nvSpPr>
          <p:cNvPr id="3" name="Text Placeholder 2"/>
          <p:cNvSpPr>
            <a:spLocks noGrp="1"/>
          </p:cNvSpPr>
          <p:nvPr>
            <p:ph type="body" idx="1"/>
          </p:nvPr>
        </p:nvSpPr>
        <p:spPr>
          <a:xfrm>
            <a:off x="182880" y="3931920"/>
            <a:ext cx="8778240" cy="731520"/>
          </a:xfrm>
        </p:spPr>
        <p:txBody>
          <a:bodyPr anchor="b">
            <a:noAutofit/>
          </a:bodyPr>
          <a:lstStyle>
            <a:lvl1pPr marL="0" indent="0" algn="ctr">
              <a:buNone/>
              <a:defRPr sz="32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82880" y="4754880"/>
            <a:ext cx="8778240" cy="1188720"/>
          </a:xfrm>
        </p:spPr>
        <p:txBody>
          <a:bodyPr>
            <a:noAutofit/>
          </a:bodyPr>
          <a:lstStyle>
            <a:lvl1pPr algn="ctr">
              <a:defRPr/>
            </a:lvl1pPr>
            <a:lvl2pPr algn="ctr">
              <a:defRPr/>
            </a:lvl2pPr>
            <a:lvl3pPr algn="ctr">
              <a:defRPr/>
            </a:lvl3pPr>
            <a:lvl4pPr algn="ctr">
              <a:defRPr/>
            </a:lvl4pPr>
            <a:lvl5pPr algn="ctr">
              <a:defRPr/>
            </a:lvl5pPr>
          </a:lstStyle>
          <a:p>
            <a:pPr lvl="0"/>
            <a:r>
              <a:rPr lang="en-US" dirty="0"/>
              <a:t>Edit Master text styles</a:t>
            </a:r>
          </a:p>
        </p:txBody>
      </p:sp>
      <p:sp>
        <p:nvSpPr>
          <p:cNvPr id="5" name="Picture Placeholder 4">
            <a:extLst>
              <a:ext uri="{FF2B5EF4-FFF2-40B4-BE49-F238E27FC236}">
                <a16:creationId xmlns:a16="http://schemas.microsoft.com/office/drawing/2014/main" id="{A277DDEC-BD3A-4B65-80EE-B1AA32DD3E0F}"/>
              </a:ext>
            </a:extLst>
          </p:cNvPr>
          <p:cNvSpPr>
            <a:spLocks noGrp="1"/>
          </p:cNvSpPr>
          <p:nvPr>
            <p:ph type="pic" sz="quarter" idx="13"/>
          </p:nvPr>
        </p:nvSpPr>
        <p:spPr>
          <a:xfrm>
            <a:off x="182563" y="1280160"/>
            <a:ext cx="8778875" cy="2560320"/>
          </a:xfrm>
        </p:spPr>
        <p:txBody>
          <a:bodyPr>
            <a:noAutofit/>
          </a:bodyPr>
          <a:lstStyle/>
          <a:p>
            <a:endParaRPr lang="en-US"/>
          </a:p>
        </p:txBody>
      </p:sp>
      <p:sp>
        <p:nvSpPr>
          <p:cNvPr id="12" name="Title 11">
            <a:extLst>
              <a:ext uri="{FF2B5EF4-FFF2-40B4-BE49-F238E27FC236}">
                <a16:creationId xmlns:a16="http://schemas.microsoft.com/office/drawing/2014/main" id="{7BB1879C-D4AF-48A7-A2C1-D8E4E1BFD395}"/>
              </a:ext>
            </a:extLst>
          </p:cNvPr>
          <p:cNvSpPr>
            <a:spLocks noGrp="1"/>
          </p:cNvSpPr>
          <p:nvPr>
            <p:ph type="title"/>
          </p:nvPr>
        </p:nvSpPr>
        <p:spPr/>
        <p:txBody>
          <a:bodyPr/>
          <a:lstStyle/>
          <a:p>
            <a:r>
              <a:rPr lang="en-US"/>
              <a:t>Click to edit Master title style</a:t>
            </a:r>
          </a:p>
        </p:txBody>
      </p:sp>
      <p:sp>
        <p:nvSpPr>
          <p:cNvPr id="7" name="Date Placeholder 6">
            <a:extLst>
              <a:ext uri="{FF2B5EF4-FFF2-40B4-BE49-F238E27FC236}">
                <a16:creationId xmlns:a16="http://schemas.microsoft.com/office/drawing/2014/main" id="{C56E717F-E53E-4ACD-9FCD-6B88D54C96D5}"/>
              </a:ext>
            </a:extLst>
          </p:cNvPr>
          <p:cNvSpPr>
            <a:spLocks noGrp="1"/>
          </p:cNvSpPr>
          <p:nvPr>
            <p:ph type="dt" sz="half" idx="14"/>
          </p:nvPr>
        </p:nvSpPr>
        <p:spPr/>
        <p:txBody>
          <a:bodyPr/>
          <a:lstStyle/>
          <a:p>
            <a:r>
              <a:rPr lang="en-US"/>
              <a:t>12/03/2018</a:t>
            </a:r>
            <a:endParaRPr lang="en-US" dirty="0"/>
          </a:p>
        </p:txBody>
      </p:sp>
      <p:sp>
        <p:nvSpPr>
          <p:cNvPr id="8" name="Footer Placeholder 7">
            <a:extLst>
              <a:ext uri="{FF2B5EF4-FFF2-40B4-BE49-F238E27FC236}">
                <a16:creationId xmlns:a16="http://schemas.microsoft.com/office/drawing/2014/main" id="{0D83600C-C419-45F7-BE58-353713C2A543}"/>
              </a:ext>
            </a:extLst>
          </p:cNvPr>
          <p:cNvSpPr>
            <a:spLocks noGrp="1"/>
          </p:cNvSpPr>
          <p:nvPr>
            <p:ph type="ftr" sz="quarter" idx="15"/>
          </p:nvPr>
        </p:nvSpPr>
        <p:spPr/>
        <p:txBody>
          <a:bodyPr/>
          <a:lstStyle/>
          <a:p>
            <a:r>
              <a:rPr lang="en-US"/>
              <a:t>CHANGE ME! Click the Header &amp; Footer button in the Insert tab to customize me!</a:t>
            </a:r>
            <a:endParaRPr lang="en-US" dirty="0"/>
          </a:p>
        </p:txBody>
      </p:sp>
      <p:sp>
        <p:nvSpPr>
          <p:cNvPr id="9" name="Slide Number Placeholder 8">
            <a:extLst>
              <a:ext uri="{FF2B5EF4-FFF2-40B4-BE49-F238E27FC236}">
                <a16:creationId xmlns:a16="http://schemas.microsoft.com/office/drawing/2014/main" id="{44FEB8D7-D94E-463F-BFE0-E3AAD4C8E240}"/>
              </a:ext>
            </a:extLst>
          </p:cNvPr>
          <p:cNvSpPr>
            <a:spLocks noGrp="1"/>
          </p:cNvSpPr>
          <p:nvPr>
            <p:ph type="sldNum" sz="quarter" idx="16"/>
          </p:nvPr>
        </p:nvSpPr>
        <p:spPr/>
        <p:txBody>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18489846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orizontal Focus on 2 Graphics">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2CD6223F-B6AB-4074-B6A2-0A624F3983E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8" y="0"/>
            <a:ext cx="9143244" cy="3200135"/>
          </a:xfrm>
          <a:prstGeom prst="rect">
            <a:avLst/>
          </a:prstGeom>
        </p:spPr>
      </p:pic>
      <p:sp>
        <p:nvSpPr>
          <p:cNvPr id="3" name="Text Placeholder 2"/>
          <p:cNvSpPr>
            <a:spLocks noGrp="1"/>
          </p:cNvSpPr>
          <p:nvPr>
            <p:ph type="body" idx="1"/>
          </p:nvPr>
        </p:nvSpPr>
        <p:spPr>
          <a:xfrm>
            <a:off x="182880" y="3749040"/>
            <a:ext cx="4297680" cy="2468880"/>
          </a:xfrm>
        </p:spPr>
        <p:txBody>
          <a:bodyPr lIns="91440" tIns="45720" rIns="91440" bIns="457200" anchor="t" anchorCtr="0">
            <a:noAutofit/>
          </a:bodyPr>
          <a:lstStyle>
            <a:lvl1pPr marL="0" indent="0" algn="ctr">
              <a:buNone/>
              <a:defRPr sz="3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Title 9">
            <a:extLst>
              <a:ext uri="{FF2B5EF4-FFF2-40B4-BE49-F238E27FC236}">
                <a16:creationId xmlns:a16="http://schemas.microsoft.com/office/drawing/2014/main" id="{440F361D-5DB6-4205-87C7-12A7AC265AAA}"/>
              </a:ext>
            </a:extLst>
          </p:cNvPr>
          <p:cNvSpPr>
            <a:spLocks noGrp="1"/>
          </p:cNvSpPr>
          <p:nvPr>
            <p:ph type="title"/>
          </p:nvPr>
        </p:nvSpPr>
        <p:spPr/>
        <p:txBody>
          <a:bodyPr>
            <a:noAutofit/>
          </a:bodyPr>
          <a:lstStyle/>
          <a:p>
            <a:r>
              <a:rPr lang="en-US" dirty="0"/>
              <a:t>Click to edit Master title style</a:t>
            </a:r>
          </a:p>
        </p:txBody>
      </p:sp>
      <p:sp>
        <p:nvSpPr>
          <p:cNvPr id="6" name="Picture Placeholder 5">
            <a:extLst>
              <a:ext uri="{FF2B5EF4-FFF2-40B4-BE49-F238E27FC236}">
                <a16:creationId xmlns:a16="http://schemas.microsoft.com/office/drawing/2014/main" id="{80E261CB-8AB5-4CBE-B90C-C8448D4005DC}"/>
              </a:ext>
            </a:extLst>
          </p:cNvPr>
          <p:cNvSpPr>
            <a:spLocks noGrp="1" noChangeAspect="1"/>
          </p:cNvSpPr>
          <p:nvPr>
            <p:ph type="pic" sz="quarter" idx="13"/>
          </p:nvPr>
        </p:nvSpPr>
        <p:spPr>
          <a:xfrm>
            <a:off x="182880" y="1280160"/>
            <a:ext cx="4297680" cy="2377440"/>
          </a:xfrm>
        </p:spPr>
        <p:txBody>
          <a:bodyPr lIns="0" tIns="0" rIns="0" bIns="0">
            <a:noAutofit/>
          </a:bodyPr>
          <a:lstStyle>
            <a:lvl1pPr>
              <a:defRPr/>
            </a:lvl1pPr>
          </a:lstStyle>
          <a:p>
            <a:r>
              <a:rPr lang="en-US" dirty="0"/>
              <a:t>Click icon to add picture</a:t>
            </a:r>
          </a:p>
        </p:txBody>
      </p:sp>
      <p:sp>
        <p:nvSpPr>
          <p:cNvPr id="33" name="Text Placeholder 2">
            <a:extLst>
              <a:ext uri="{FF2B5EF4-FFF2-40B4-BE49-F238E27FC236}">
                <a16:creationId xmlns:a16="http://schemas.microsoft.com/office/drawing/2014/main" id="{7E4247E1-B52A-4A08-8762-52D4605D78F6}"/>
              </a:ext>
            </a:extLst>
          </p:cNvPr>
          <p:cNvSpPr>
            <a:spLocks noGrp="1"/>
          </p:cNvSpPr>
          <p:nvPr>
            <p:ph type="body" idx="14"/>
          </p:nvPr>
        </p:nvSpPr>
        <p:spPr>
          <a:xfrm>
            <a:off x="4663440" y="3749040"/>
            <a:ext cx="4297680" cy="2468880"/>
          </a:xfrm>
        </p:spPr>
        <p:txBody>
          <a:bodyPr lIns="91440" tIns="45720" rIns="91440" bIns="457200" anchor="t">
            <a:noAutofit/>
          </a:bodyPr>
          <a:lstStyle>
            <a:lvl1pPr marL="0" indent="0" algn="ctr">
              <a:buNone/>
              <a:defRPr sz="3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4" name="Picture Placeholder 5">
            <a:extLst>
              <a:ext uri="{FF2B5EF4-FFF2-40B4-BE49-F238E27FC236}">
                <a16:creationId xmlns:a16="http://schemas.microsoft.com/office/drawing/2014/main" id="{C578328C-D834-4EF5-95B0-B0847B43E308}"/>
              </a:ext>
            </a:extLst>
          </p:cNvPr>
          <p:cNvSpPr>
            <a:spLocks noGrp="1" noChangeAspect="1"/>
          </p:cNvSpPr>
          <p:nvPr>
            <p:ph type="pic" sz="quarter" idx="15"/>
          </p:nvPr>
        </p:nvSpPr>
        <p:spPr>
          <a:xfrm>
            <a:off x="4663440" y="1280160"/>
            <a:ext cx="4297680" cy="2377440"/>
          </a:xfrm>
        </p:spPr>
        <p:txBody>
          <a:bodyPr lIns="0" tIns="0" rIns="0" bIns="0">
            <a:noAutofit/>
          </a:bodyPr>
          <a:lstStyle>
            <a:lvl1pPr>
              <a:defRPr/>
            </a:lvl1pPr>
          </a:lstStyle>
          <a:p>
            <a:r>
              <a:rPr lang="en-US" dirty="0"/>
              <a:t>Click icon to add picture</a:t>
            </a:r>
          </a:p>
        </p:txBody>
      </p:sp>
      <p:sp>
        <p:nvSpPr>
          <p:cNvPr id="7" name="Date Placeholder 6">
            <a:extLst>
              <a:ext uri="{FF2B5EF4-FFF2-40B4-BE49-F238E27FC236}">
                <a16:creationId xmlns:a16="http://schemas.microsoft.com/office/drawing/2014/main" id="{8CAE902D-177A-49F2-AA1E-227417F2A2B6}"/>
              </a:ext>
            </a:extLst>
          </p:cNvPr>
          <p:cNvSpPr>
            <a:spLocks noGrp="1"/>
          </p:cNvSpPr>
          <p:nvPr>
            <p:ph type="dt" sz="half" idx="16"/>
          </p:nvPr>
        </p:nvSpPr>
        <p:spPr/>
        <p:txBody>
          <a:bodyPr/>
          <a:lstStyle/>
          <a:p>
            <a:r>
              <a:rPr lang="en-US"/>
              <a:t>12/03/2018</a:t>
            </a:r>
            <a:endParaRPr lang="en-US" dirty="0"/>
          </a:p>
        </p:txBody>
      </p:sp>
      <p:sp>
        <p:nvSpPr>
          <p:cNvPr id="8" name="Footer Placeholder 7">
            <a:extLst>
              <a:ext uri="{FF2B5EF4-FFF2-40B4-BE49-F238E27FC236}">
                <a16:creationId xmlns:a16="http://schemas.microsoft.com/office/drawing/2014/main" id="{7E7C260E-6A34-46AF-8487-5C5EC38872C8}"/>
              </a:ext>
            </a:extLst>
          </p:cNvPr>
          <p:cNvSpPr>
            <a:spLocks noGrp="1"/>
          </p:cNvSpPr>
          <p:nvPr>
            <p:ph type="ftr" sz="quarter" idx="17"/>
          </p:nvPr>
        </p:nvSpPr>
        <p:spPr/>
        <p:txBody>
          <a:bodyPr/>
          <a:lstStyle/>
          <a:p>
            <a:r>
              <a:rPr lang="en-US"/>
              <a:t>CHANGE ME! Click the Header &amp; Footer button in the Insert tab to customize me!</a:t>
            </a:r>
            <a:endParaRPr lang="en-US" dirty="0"/>
          </a:p>
        </p:txBody>
      </p:sp>
      <p:sp>
        <p:nvSpPr>
          <p:cNvPr id="9" name="Slide Number Placeholder 8">
            <a:extLst>
              <a:ext uri="{FF2B5EF4-FFF2-40B4-BE49-F238E27FC236}">
                <a16:creationId xmlns:a16="http://schemas.microsoft.com/office/drawing/2014/main" id="{4E7381ED-F718-4650-AB2F-14CF02CCAE8A}"/>
              </a:ext>
            </a:extLst>
          </p:cNvPr>
          <p:cNvSpPr>
            <a:spLocks noGrp="1"/>
          </p:cNvSpPr>
          <p:nvPr>
            <p:ph type="sldNum" sz="quarter" idx="18"/>
          </p:nvPr>
        </p:nvSpPr>
        <p:spPr/>
        <p:txBody>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30393233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orizontal Focus on 3 Graphics">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2B9D461A-281C-40E4-950A-4E284B578B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8" y="0"/>
            <a:ext cx="9143244" cy="3200135"/>
          </a:xfrm>
          <a:prstGeom prst="rect">
            <a:avLst/>
          </a:prstGeom>
        </p:spPr>
      </p:pic>
      <p:sp>
        <p:nvSpPr>
          <p:cNvPr id="3" name="Text Placeholder 2"/>
          <p:cNvSpPr>
            <a:spLocks noGrp="1"/>
          </p:cNvSpPr>
          <p:nvPr>
            <p:ph type="body" idx="1"/>
          </p:nvPr>
        </p:nvSpPr>
        <p:spPr>
          <a:xfrm>
            <a:off x="91440" y="1280160"/>
            <a:ext cx="2926080" cy="731520"/>
          </a:xfrm>
        </p:spPr>
        <p:txBody>
          <a:bodyPr lIns="0" tIns="0" rIns="0" bIns="0" anchor="b">
            <a:noAutofit/>
          </a:bodyPr>
          <a:lstStyle>
            <a:lvl1pPr marL="0" indent="0" algn="ctr">
              <a:buNone/>
              <a:defRPr sz="3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Title 9">
            <a:extLst>
              <a:ext uri="{FF2B5EF4-FFF2-40B4-BE49-F238E27FC236}">
                <a16:creationId xmlns:a16="http://schemas.microsoft.com/office/drawing/2014/main" id="{440F361D-5DB6-4205-87C7-12A7AC265AAA}"/>
              </a:ext>
            </a:extLst>
          </p:cNvPr>
          <p:cNvSpPr>
            <a:spLocks noGrp="1"/>
          </p:cNvSpPr>
          <p:nvPr>
            <p:ph type="title"/>
          </p:nvPr>
        </p:nvSpPr>
        <p:spPr/>
        <p:txBody>
          <a:bodyPr>
            <a:noAutofit/>
          </a:bodyPr>
          <a:lstStyle/>
          <a:p>
            <a:r>
              <a:rPr lang="en-US" dirty="0"/>
              <a:t>Click to edit Master title style</a:t>
            </a:r>
          </a:p>
        </p:txBody>
      </p:sp>
      <p:sp>
        <p:nvSpPr>
          <p:cNvPr id="6" name="Picture Placeholder 5">
            <a:extLst>
              <a:ext uri="{FF2B5EF4-FFF2-40B4-BE49-F238E27FC236}">
                <a16:creationId xmlns:a16="http://schemas.microsoft.com/office/drawing/2014/main" id="{80E261CB-8AB5-4CBE-B90C-C8448D4005DC}"/>
              </a:ext>
            </a:extLst>
          </p:cNvPr>
          <p:cNvSpPr>
            <a:spLocks noGrp="1"/>
          </p:cNvSpPr>
          <p:nvPr>
            <p:ph type="pic" sz="quarter" idx="13"/>
          </p:nvPr>
        </p:nvSpPr>
        <p:spPr>
          <a:xfrm>
            <a:off x="91440" y="2135188"/>
            <a:ext cx="2926080" cy="4023360"/>
          </a:xfrm>
        </p:spPr>
        <p:txBody>
          <a:bodyPr lIns="0" tIns="0" rIns="0" bIns="0">
            <a:noAutofit/>
          </a:bodyPr>
          <a:lstStyle>
            <a:lvl1pPr>
              <a:defRPr/>
            </a:lvl1pPr>
          </a:lstStyle>
          <a:p>
            <a:r>
              <a:rPr lang="en-US" dirty="0"/>
              <a:t>Click icon to add picture</a:t>
            </a:r>
          </a:p>
        </p:txBody>
      </p:sp>
      <p:sp>
        <p:nvSpPr>
          <p:cNvPr id="33" name="Text Placeholder 2">
            <a:extLst>
              <a:ext uri="{FF2B5EF4-FFF2-40B4-BE49-F238E27FC236}">
                <a16:creationId xmlns:a16="http://schemas.microsoft.com/office/drawing/2014/main" id="{7E4247E1-B52A-4A08-8762-52D4605D78F6}"/>
              </a:ext>
            </a:extLst>
          </p:cNvPr>
          <p:cNvSpPr>
            <a:spLocks noGrp="1"/>
          </p:cNvSpPr>
          <p:nvPr>
            <p:ph type="body" idx="14"/>
          </p:nvPr>
        </p:nvSpPr>
        <p:spPr>
          <a:xfrm>
            <a:off x="3108960" y="1280160"/>
            <a:ext cx="2926080" cy="731520"/>
          </a:xfrm>
        </p:spPr>
        <p:txBody>
          <a:bodyPr lIns="0" tIns="0" rIns="0" bIns="0" anchor="b">
            <a:noAutofit/>
          </a:bodyPr>
          <a:lstStyle>
            <a:lvl1pPr marL="0" indent="0" algn="ctr">
              <a:buNone/>
              <a:defRPr sz="3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4" name="Picture Placeholder 5">
            <a:extLst>
              <a:ext uri="{FF2B5EF4-FFF2-40B4-BE49-F238E27FC236}">
                <a16:creationId xmlns:a16="http://schemas.microsoft.com/office/drawing/2014/main" id="{C578328C-D834-4EF5-95B0-B0847B43E308}"/>
              </a:ext>
            </a:extLst>
          </p:cNvPr>
          <p:cNvSpPr>
            <a:spLocks noGrp="1"/>
          </p:cNvSpPr>
          <p:nvPr>
            <p:ph type="pic" sz="quarter" idx="15"/>
          </p:nvPr>
        </p:nvSpPr>
        <p:spPr>
          <a:xfrm>
            <a:off x="3108960" y="2135188"/>
            <a:ext cx="2926080" cy="4023360"/>
          </a:xfrm>
        </p:spPr>
        <p:txBody>
          <a:bodyPr lIns="0" tIns="0" rIns="0" bIns="0">
            <a:noAutofit/>
          </a:bodyPr>
          <a:lstStyle>
            <a:lvl1pPr>
              <a:defRPr/>
            </a:lvl1pPr>
          </a:lstStyle>
          <a:p>
            <a:r>
              <a:rPr lang="en-US" dirty="0"/>
              <a:t>Click icon to add picture</a:t>
            </a:r>
          </a:p>
        </p:txBody>
      </p:sp>
      <p:sp>
        <p:nvSpPr>
          <p:cNvPr id="35" name="Text Placeholder 2">
            <a:extLst>
              <a:ext uri="{FF2B5EF4-FFF2-40B4-BE49-F238E27FC236}">
                <a16:creationId xmlns:a16="http://schemas.microsoft.com/office/drawing/2014/main" id="{4E995B55-698F-4562-9237-470BBECA2DB4}"/>
              </a:ext>
            </a:extLst>
          </p:cNvPr>
          <p:cNvSpPr>
            <a:spLocks noGrp="1"/>
          </p:cNvSpPr>
          <p:nvPr>
            <p:ph type="body" idx="16"/>
          </p:nvPr>
        </p:nvSpPr>
        <p:spPr>
          <a:xfrm>
            <a:off x="6126480" y="1280160"/>
            <a:ext cx="2926080" cy="731520"/>
          </a:xfrm>
        </p:spPr>
        <p:txBody>
          <a:bodyPr lIns="0" tIns="0" rIns="0" bIns="0" anchor="b">
            <a:noAutofit/>
          </a:bodyPr>
          <a:lstStyle>
            <a:lvl1pPr marL="0" indent="0" algn="ctr">
              <a:buNone/>
              <a:defRPr sz="3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6" name="Picture Placeholder 5">
            <a:extLst>
              <a:ext uri="{FF2B5EF4-FFF2-40B4-BE49-F238E27FC236}">
                <a16:creationId xmlns:a16="http://schemas.microsoft.com/office/drawing/2014/main" id="{091DA995-3D43-4BAA-8B33-9C3BF20B5461}"/>
              </a:ext>
            </a:extLst>
          </p:cNvPr>
          <p:cNvSpPr>
            <a:spLocks noGrp="1"/>
          </p:cNvSpPr>
          <p:nvPr>
            <p:ph type="pic" sz="quarter" idx="17"/>
          </p:nvPr>
        </p:nvSpPr>
        <p:spPr>
          <a:xfrm>
            <a:off x="6126480" y="2135188"/>
            <a:ext cx="2926080" cy="4023360"/>
          </a:xfrm>
        </p:spPr>
        <p:txBody>
          <a:bodyPr lIns="0" tIns="0" rIns="0" bIns="0">
            <a:noAutofit/>
          </a:bodyPr>
          <a:lstStyle>
            <a:lvl1pPr>
              <a:defRPr/>
            </a:lvl1pPr>
          </a:lstStyle>
          <a:p>
            <a:r>
              <a:rPr lang="en-US" dirty="0"/>
              <a:t>Click icon to add picture</a:t>
            </a:r>
          </a:p>
        </p:txBody>
      </p:sp>
      <p:sp>
        <p:nvSpPr>
          <p:cNvPr id="2" name="Date Placeholder 1">
            <a:extLst>
              <a:ext uri="{FF2B5EF4-FFF2-40B4-BE49-F238E27FC236}">
                <a16:creationId xmlns:a16="http://schemas.microsoft.com/office/drawing/2014/main" id="{6E9FF7BC-85A5-4244-82C9-230D3364E8AB}"/>
              </a:ext>
            </a:extLst>
          </p:cNvPr>
          <p:cNvSpPr>
            <a:spLocks noGrp="1"/>
          </p:cNvSpPr>
          <p:nvPr>
            <p:ph type="dt" sz="half" idx="18"/>
          </p:nvPr>
        </p:nvSpPr>
        <p:spPr/>
        <p:txBody>
          <a:bodyPr>
            <a:noAutofit/>
          </a:bodyPr>
          <a:lstStyle/>
          <a:p>
            <a:r>
              <a:rPr lang="en-US"/>
              <a:t>12/03/2018</a:t>
            </a:r>
            <a:endParaRPr lang="en-US" dirty="0"/>
          </a:p>
        </p:txBody>
      </p:sp>
      <p:sp>
        <p:nvSpPr>
          <p:cNvPr id="4" name="Footer Placeholder 3">
            <a:extLst>
              <a:ext uri="{FF2B5EF4-FFF2-40B4-BE49-F238E27FC236}">
                <a16:creationId xmlns:a16="http://schemas.microsoft.com/office/drawing/2014/main" id="{2DBCA92B-A0C9-4CE1-9D0D-49E049A4A027}"/>
              </a:ext>
            </a:extLst>
          </p:cNvPr>
          <p:cNvSpPr>
            <a:spLocks noGrp="1"/>
          </p:cNvSpPr>
          <p:nvPr>
            <p:ph type="ftr" sz="quarter" idx="19"/>
          </p:nvPr>
        </p:nvSpPr>
        <p:spPr/>
        <p:txBody>
          <a:bodyPr>
            <a:noAutofit/>
          </a:bodyPr>
          <a:lstStyle/>
          <a:p>
            <a:r>
              <a:rPr lang="en-US"/>
              <a:t>CHANGE ME! Click the Header &amp; Footer button in the Insert tab to customize me!</a:t>
            </a:r>
            <a:endParaRPr lang="en-US" dirty="0"/>
          </a:p>
        </p:txBody>
      </p:sp>
      <p:sp>
        <p:nvSpPr>
          <p:cNvPr id="5" name="Slide Number Placeholder 4">
            <a:extLst>
              <a:ext uri="{FF2B5EF4-FFF2-40B4-BE49-F238E27FC236}">
                <a16:creationId xmlns:a16="http://schemas.microsoft.com/office/drawing/2014/main" id="{D8D73F42-5E96-423C-AB49-B71C2871F21A}"/>
              </a:ext>
            </a:extLst>
          </p:cNvPr>
          <p:cNvSpPr>
            <a:spLocks noGrp="1"/>
          </p:cNvSpPr>
          <p:nvPr>
            <p:ph type="sldNum" sz="quarter" idx="20"/>
          </p:nvPr>
        </p:nvSpPr>
        <p:spPr/>
        <p:txBody>
          <a:bodyPr>
            <a:noAutofit/>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28735862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rizontal Focus on 4 Graphics">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5C192E5-8747-4243-B9EC-9504792C9E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8" y="0"/>
            <a:ext cx="9143244" cy="3200135"/>
          </a:xfrm>
          <a:prstGeom prst="rect">
            <a:avLst/>
          </a:prstGeom>
        </p:spPr>
      </p:pic>
      <p:sp>
        <p:nvSpPr>
          <p:cNvPr id="3" name="Text Placeholder 2"/>
          <p:cNvSpPr>
            <a:spLocks noGrp="1"/>
          </p:cNvSpPr>
          <p:nvPr>
            <p:ph type="body" idx="1"/>
          </p:nvPr>
        </p:nvSpPr>
        <p:spPr>
          <a:xfrm>
            <a:off x="182880" y="3931920"/>
            <a:ext cx="8778240" cy="731520"/>
          </a:xfrm>
        </p:spPr>
        <p:txBody>
          <a:bodyPr anchor="b">
            <a:noAutofit/>
          </a:bodyPr>
          <a:lstStyle>
            <a:lvl1pPr marL="0" indent="0" algn="ctr">
              <a:buNone/>
              <a:defRPr sz="32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82880" y="4754880"/>
            <a:ext cx="8778240" cy="1188720"/>
          </a:xfrm>
        </p:spPr>
        <p:txBody>
          <a:bodyPr>
            <a:noAutofit/>
          </a:bodyPr>
          <a:lstStyle>
            <a:lvl1pPr algn="ctr">
              <a:defRPr/>
            </a:lvl1pPr>
            <a:lvl2pPr algn="ctr">
              <a:defRPr/>
            </a:lvl2pPr>
            <a:lvl3pPr algn="ctr">
              <a:defRPr/>
            </a:lvl3pPr>
            <a:lvl4pPr algn="ctr">
              <a:defRPr/>
            </a:lvl4pPr>
            <a:lvl5pPr algn="ctr">
              <a:defRPr/>
            </a:lvl5pPr>
          </a:lstStyle>
          <a:p>
            <a:pPr lvl="0"/>
            <a:r>
              <a:rPr lang="en-US" dirty="0"/>
              <a:t>Edit Master text styles</a:t>
            </a:r>
          </a:p>
        </p:txBody>
      </p:sp>
      <p:sp>
        <p:nvSpPr>
          <p:cNvPr id="10" name="Title 9">
            <a:extLst>
              <a:ext uri="{FF2B5EF4-FFF2-40B4-BE49-F238E27FC236}">
                <a16:creationId xmlns:a16="http://schemas.microsoft.com/office/drawing/2014/main" id="{440F361D-5DB6-4205-87C7-12A7AC265AAA}"/>
              </a:ext>
            </a:extLst>
          </p:cNvPr>
          <p:cNvSpPr>
            <a:spLocks noGrp="1"/>
          </p:cNvSpPr>
          <p:nvPr>
            <p:ph type="title"/>
          </p:nvPr>
        </p:nvSpPr>
        <p:spPr/>
        <p:txBody>
          <a:bodyPr>
            <a:noAutofit/>
          </a:bodyPr>
          <a:lstStyle/>
          <a:p>
            <a:r>
              <a:rPr lang="en-US" dirty="0"/>
              <a:t>Click to edit Master title style</a:t>
            </a:r>
          </a:p>
        </p:txBody>
      </p:sp>
      <p:sp>
        <p:nvSpPr>
          <p:cNvPr id="29" name="Picture Placeholder 6">
            <a:extLst>
              <a:ext uri="{FF2B5EF4-FFF2-40B4-BE49-F238E27FC236}">
                <a16:creationId xmlns:a16="http://schemas.microsoft.com/office/drawing/2014/main" id="{8B4CE443-7726-4467-BE3E-65133BDE5CAA}"/>
              </a:ext>
            </a:extLst>
          </p:cNvPr>
          <p:cNvSpPr>
            <a:spLocks noGrp="1" noChangeAspect="1"/>
          </p:cNvSpPr>
          <p:nvPr>
            <p:ph type="pic" sz="quarter" idx="13"/>
          </p:nvPr>
        </p:nvSpPr>
        <p:spPr>
          <a:xfrm>
            <a:off x="182880" y="1645920"/>
            <a:ext cx="2103120" cy="2103120"/>
          </a:xfrm>
          <a:prstGeom prst="ellipse">
            <a:avLst/>
          </a:prstGeom>
          <a:solidFill>
            <a:schemeClr val="bg1">
              <a:lumMod val="95000"/>
            </a:schemeClr>
          </a:solidFill>
          <a:ln>
            <a:noFill/>
          </a:ln>
        </p:spPr>
        <p:txBody>
          <a:bodyPr anchor="ctr" anchorCtr="0">
            <a:noAutofit/>
          </a:bodyPr>
          <a:lstStyle>
            <a:lvl1pPr marL="0" marR="0" indent="0" algn="ctr" defTabSz="1371417" rtl="0" eaLnBrk="1" fontAlgn="auto" latinLnBrk="0" hangingPunct="1">
              <a:lnSpc>
                <a:spcPct val="100000"/>
              </a:lnSpc>
              <a:spcBef>
                <a:spcPts val="0"/>
              </a:spcBef>
              <a:spcAft>
                <a:spcPts val="0"/>
              </a:spcAft>
              <a:buClrTx/>
              <a:buSzTx/>
              <a:buFont typeface="Arial" panose="020B0604020202020204" pitchFamily="34" charset="0"/>
              <a:buNone/>
              <a:tabLst/>
              <a:defRPr sz="1600"/>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0" name="Picture Placeholder 6">
            <a:extLst>
              <a:ext uri="{FF2B5EF4-FFF2-40B4-BE49-F238E27FC236}">
                <a16:creationId xmlns:a16="http://schemas.microsoft.com/office/drawing/2014/main" id="{826160EF-2CCA-447F-9E79-5031A0AE49C9}"/>
              </a:ext>
            </a:extLst>
          </p:cNvPr>
          <p:cNvSpPr>
            <a:spLocks noGrp="1" noChangeAspect="1"/>
          </p:cNvSpPr>
          <p:nvPr>
            <p:ph type="pic" sz="quarter" idx="16"/>
          </p:nvPr>
        </p:nvSpPr>
        <p:spPr>
          <a:xfrm>
            <a:off x="2407920" y="1645920"/>
            <a:ext cx="2103120" cy="2103120"/>
          </a:xfrm>
          <a:prstGeom prst="ellipse">
            <a:avLst/>
          </a:prstGeom>
          <a:solidFill>
            <a:schemeClr val="bg1">
              <a:lumMod val="95000"/>
            </a:schemeClr>
          </a:solidFill>
          <a:ln>
            <a:noFill/>
          </a:ln>
        </p:spPr>
        <p:txBody>
          <a:bodyPr anchor="ctr" anchorCtr="0">
            <a:noAutofit/>
          </a:bodyPr>
          <a:lstStyle>
            <a:lvl1pPr marL="0" marR="0" indent="0" algn="ctr" defTabSz="1371417" rtl="0" eaLnBrk="1" fontAlgn="auto" latinLnBrk="0" hangingPunct="1">
              <a:lnSpc>
                <a:spcPct val="100000"/>
              </a:lnSpc>
              <a:spcBef>
                <a:spcPts val="0"/>
              </a:spcBef>
              <a:spcAft>
                <a:spcPts val="0"/>
              </a:spcAft>
              <a:buClrTx/>
              <a:buSzTx/>
              <a:buFont typeface="Arial" panose="020B0604020202020204" pitchFamily="34" charset="0"/>
              <a:buNone/>
              <a:tabLst/>
              <a:defRPr sz="1600"/>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1" name="Picture Placeholder 6">
            <a:extLst>
              <a:ext uri="{FF2B5EF4-FFF2-40B4-BE49-F238E27FC236}">
                <a16:creationId xmlns:a16="http://schemas.microsoft.com/office/drawing/2014/main" id="{E6EF4F56-23E7-42F1-B4FE-F0AF6C73004A}"/>
              </a:ext>
            </a:extLst>
          </p:cNvPr>
          <p:cNvSpPr>
            <a:spLocks noGrp="1" noChangeAspect="1"/>
          </p:cNvSpPr>
          <p:nvPr>
            <p:ph type="pic" sz="quarter" idx="19"/>
          </p:nvPr>
        </p:nvSpPr>
        <p:spPr>
          <a:xfrm>
            <a:off x="6858000" y="1645920"/>
            <a:ext cx="2103120" cy="2103120"/>
          </a:xfrm>
          <a:prstGeom prst="ellipse">
            <a:avLst/>
          </a:prstGeom>
          <a:solidFill>
            <a:schemeClr val="bg1">
              <a:lumMod val="95000"/>
            </a:schemeClr>
          </a:solidFill>
          <a:ln>
            <a:noFill/>
          </a:ln>
        </p:spPr>
        <p:txBody>
          <a:bodyPr anchor="ctr" anchorCtr="0">
            <a:noAutofit/>
          </a:bodyPr>
          <a:lstStyle>
            <a:lvl1pPr marL="0" marR="0" indent="0" algn="ctr" defTabSz="1371417" rtl="0" eaLnBrk="1" fontAlgn="auto" latinLnBrk="0" hangingPunct="1">
              <a:lnSpc>
                <a:spcPct val="100000"/>
              </a:lnSpc>
              <a:spcBef>
                <a:spcPts val="0"/>
              </a:spcBef>
              <a:spcAft>
                <a:spcPts val="0"/>
              </a:spcAft>
              <a:buClrTx/>
              <a:buSzTx/>
              <a:buFont typeface="Arial" panose="020B0604020202020204" pitchFamily="34" charset="0"/>
              <a:buNone/>
              <a:tabLst/>
              <a:defRPr sz="1600"/>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2" name="Picture Placeholder 6">
            <a:extLst>
              <a:ext uri="{FF2B5EF4-FFF2-40B4-BE49-F238E27FC236}">
                <a16:creationId xmlns:a16="http://schemas.microsoft.com/office/drawing/2014/main" id="{AA17EB39-FF2F-497C-BBFD-712BBA0A7DF2}"/>
              </a:ext>
            </a:extLst>
          </p:cNvPr>
          <p:cNvSpPr>
            <a:spLocks noGrp="1" noChangeAspect="1"/>
          </p:cNvSpPr>
          <p:nvPr>
            <p:ph type="pic" sz="quarter" idx="28"/>
          </p:nvPr>
        </p:nvSpPr>
        <p:spPr>
          <a:xfrm>
            <a:off x="4632960" y="1645920"/>
            <a:ext cx="2103120" cy="2103120"/>
          </a:xfrm>
          <a:prstGeom prst="ellipse">
            <a:avLst/>
          </a:prstGeom>
          <a:solidFill>
            <a:schemeClr val="bg1">
              <a:lumMod val="95000"/>
            </a:schemeClr>
          </a:solidFill>
          <a:ln>
            <a:noFill/>
          </a:ln>
        </p:spPr>
        <p:txBody>
          <a:bodyPr anchor="ctr" anchorCtr="0">
            <a:noAutofit/>
          </a:bodyPr>
          <a:lstStyle>
            <a:lvl1pPr marL="0" marR="0" indent="0" algn="ctr" defTabSz="1371417" rtl="0" eaLnBrk="1" fontAlgn="auto" latinLnBrk="0" hangingPunct="1">
              <a:lnSpc>
                <a:spcPct val="100000"/>
              </a:lnSpc>
              <a:spcBef>
                <a:spcPts val="0"/>
              </a:spcBef>
              <a:spcAft>
                <a:spcPts val="0"/>
              </a:spcAft>
              <a:buClrTx/>
              <a:buSzTx/>
              <a:buFont typeface="Arial" panose="020B0604020202020204" pitchFamily="34" charset="0"/>
              <a:buNone/>
              <a:tabLst/>
              <a:defRPr sz="1600"/>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Date Placeholder 6">
            <a:extLst>
              <a:ext uri="{FF2B5EF4-FFF2-40B4-BE49-F238E27FC236}">
                <a16:creationId xmlns:a16="http://schemas.microsoft.com/office/drawing/2014/main" id="{9BFA3043-0363-45DC-865E-E9EBF2E01D27}"/>
              </a:ext>
            </a:extLst>
          </p:cNvPr>
          <p:cNvSpPr>
            <a:spLocks noGrp="1"/>
          </p:cNvSpPr>
          <p:nvPr>
            <p:ph type="dt" sz="half" idx="29"/>
          </p:nvPr>
        </p:nvSpPr>
        <p:spPr/>
        <p:txBody>
          <a:bodyPr/>
          <a:lstStyle/>
          <a:p>
            <a:r>
              <a:rPr lang="en-US"/>
              <a:t>12/03/2018</a:t>
            </a:r>
            <a:endParaRPr lang="en-US" dirty="0"/>
          </a:p>
        </p:txBody>
      </p:sp>
      <p:sp>
        <p:nvSpPr>
          <p:cNvPr id="8" name="Footer Placeholder 7">
            <a:extLst>
              <a:ext uri="{FF2B5EF4-FFF2-40B4-BE49-F238E27FC236}">
                <a16:creationId xmlns:a16="http://schemas.microsoft.com/office/drawing/2014/main" id="{CA0CC985-1D11-46C5-819E-6303EF195B82}"/>
              </a:ext>
            </a:extLst>
          </p:cNvPr>
          <p:cNvSpPr>
            <a:spLocks noGrp="1"/>
          </p:cNvSpPr>
          <p:nvPr>
            <p:ph type="ftr" sz="quarter" idx="30"/>
          </p:nvPr>
        </p:nvSpPr>
        <p:spPr/>
        <p:txBody>
          <a:bodyPr/>
          <a:lstStyle/>
          <a:p>
            <a:r>
              <a:rPr lang="en-US"/>
              <a:t>CHANGE ME! Click the Header &amp; Footer button in the Insert tab to customize me!</a:t>
            </a:r>
            <a:endParaRPr lang="en-US" dirty="0"/>
          </a:p>
        </p:txBody>
      </p:sp>
      <p:sp>
        <p:nvSpPr>
          <p:cNvPr id="9" name="Slide Number Placeholder 8">
            <a:extLst>
              <a:ext uri="{FF2B5EF4-FFF2-40B4-BE49-F238E27FC236}">
                <a16:creationId xmlns:a16="http://schemas.microsoft.com/office/drawing/2014/main" id="{03FFA21E-BE0D-49E5-80F2-EE321DC5721B}"/>
              </a:ext>
            </a:extLst>
          </p:cNvPr>
          <p:cNvSpPr>
            <a:spLocks noGrp="1"/>
          </p:cNvSpPr>
          <p:nvPr>
            <p:ph type="sldNum" sz="quarter" idx="31"/>
          </p:nvPr>
        </p:nvSpPr>
        <p:spPr/>
        <p:txBody>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2654027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ic in Tablet +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A2EAD5F-AA30-4B96-9FE0-8D62DB7DDFD7}"/>
              </a:ext>
            </a:extLst>
          </p:cNvPr>
          <p:cNvGrpSpPr/>
          <p:nvPr userDrawn="1"/>
        </p:nvGrpSpPr>
        <p:grpSpPr>
          <a:xfrm>
            <a:off x="1" y="1920240"/>
            <a:ext cx="9144000" cy="1097284"/>
            <a:chOff x="982835" y="3867146"/>
            <a:chExt cx="14063122" cy="924707"/>
          </a:xfrm>
        </p:grpSpPr>
        <p:sp>
          <p:nvSpPr>
            <p:cNvPr id="8" name="Rectangle 7">
              <a:extLst>
                <a:ext uri="{FF2B5EF4-FFF2-40B4-BE49-F238E27FC236}">
                  <a16:creationId xmlns:a16="http://schemas.microsoft.com/office/drawing/2014/main" id="{D6C0DDC3-08C0-4CC0-80B6-CD5DBB476990}"/>
                </a:ext>
              </a:extLst>
            </p:cNvPr>
            <p:cNvSpPr/>
            <p:nvPr userDrawn="1"/>
          </p:nvSpPr>
          <p:spPr bwMode="auto">
            <a:xfrm>
              <a:off x="7264363" y="3867148"/>
              <a:ext cx="7781594" cy="924703"/>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bg1"/>
                </a:solidFill>
                <a:effectLst/>
                <a:latin typeface="Arial" charset="0"/>
                <a:ea typeface="ＭＳ Ｐゴシック" pitchFamily="48" charset="-128"/>
              </a:endParaRPr>
            </a:p>
          </p:txBody>
        </p:sp>
        <p:sp>
          <p:nvSpPr>
            <p:cNvPr id="9" name="Rectangle 8">
              <a:extLst>
                <a:ext uri="{FF2B5EF4-FFF2-40B4-BE49-F238E27FC236}">
                  <a16:creationId xmlns:a16="http://schemas.microsoft.com/office/drawing/2014/main" id="{FECAF430-0816-40CC-871C-969D5D45F64F}"/>
                </a:ext>
              </a:extLst>
            </p:cNvPr>
            <p:cNvSpPr/>
            <p:nvPr userDrawn="1"/>
          </p:nvSpPr>
          <p:spPr bwMode="auto">
            <a:xfrm>
              <a:off x="982835" y="3867150"/>
              <a:ext cx="5508057" cy="924703"/>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a typeface="ＭＳ Ｐゴシック" pitchFamily="48" charset="-128"/>
              </a:endParaRPr>
            </a:p>
          </p:txBody>
        </p:sp>
        <p:sp>
          <p:nvSpPr>
            <p:cNvPr id="10" name="Rectangle 9">
              <a:extLst>
                <a:ext uri="{FF2B5EF4-FFF2-40B4-BE49-F238E27FC236}">
                  <a16:creationId xmlns:a16="http://schemas.microsoft.com/office/drawing/2014/main" id="{0060281E-1FF5-4AC3-87DB-9833E453E58B}"/>
                </a:ext>
              </a:extLst>
            </p:cNvPr>
            <p:cNvSpPr/>
            <p:nvPr userDrawn="1"/>
          </p:nvSpPr>
          <p:spPr bwMode="auto">
            <a:xfrm>
              <a:off x="6418402" y="3867150"/>
              <a:ext cx="421894" cy="924703"/>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a typeface="ＭＳ Ｐゴシック" pitchFamily="48" charset="-128"/>
              </a:endParaRPr>
            </a:p>
          </p:txBody>
        </p:sp>
        <p:sp>
          <p:nvSpPr>
            <p:cNvPr id="11" name="Rectangle 10">
              <a:extLst>
                <a:ext uri="{FF2B5EF4-FFF2-40B4-BE49-F238E27FC236}">
                  <a16:creationId xmlns:a16="http://schemas.microsoft.com/office/drawing/2014/main" id="{C0577363-A89B-4AFE-8F62-994ACA76E595}"/>
                </a:ext>
              </a:extLst>
            </p:cNvPr>
            <p:cNvSpPr/>
            <p:nvPr userDrawn="1"/>
          </p:nvSpPr>
          <p:spPr bwMode="auto">
            <a:xfrm>
              <a:off x="6842468" y="3867146"/>
              <a:ext cx="421894" cy="924704"/>
            </a:xfrm>
            <a:prstGeom prst="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a typeface="ＭＳ Ｐゴシック" pitchFamily="48" charset="-128"/>
              </a:endParaRPr>
            </a:p>
          </p:txBody>
        </p:sp>
      </p:grpSp>
      <p:grpSp>
        <p:nvGrpSpPr>
          <p:cNvPr id="13" name="Group 12">
            <a:extLst>
              <a:ext uri="{FF2B5EF4-FFF2-40B4-BE49-F238E27FC236}">
                <a16:creationId xmlns:a16="http://schemas.microsoft.com/office/drawing/2014/main" id="{8959227B-1C17-40E8-ABF6-CCBCA5276488}"/>
              </a:ext>
            </a:extLst>
          </p:cNvPr>
          <p:cNvGrpSpPr>
            <a:grpSpLocks noChangeAspect="1"/>
          </p:cNvGrpSpPr>
          <p:nvPr userDrawn="1"/>
        </p:nvGrpSpPr>
        <p:grpSpPr>
          <a:xfrm>
            <a:off x="235262" y="681149"/>
            <a:ext cx="3291840" cy="4672742"/>
            <a:chOff x="3004454" y="495530"/>
            <a:chExt cx="5974739" cy="8481103"/>
          </a:xfrm>
          <a:effectLst>
            <a:reflection blurRad="6350" stA="20000" endPos="30000" dir="5400000" sy="-100000" algn="bl" rotWithShape="0"/>
          </a:effectLst>
        </p:grpSpPr>
        <p:sp>
          <p:nvSpPr>
            <p:cNvPr id="14" name="Rectangle: Rounded Corners 13">
              <a:extLst>
                <a:ext uri="{FF2B5EF4-FFF2-40B4-BE49-F238E27FC236}">
                  <a16:creationId xmlns:a16="http://schemas.microsoft.com/office/drawing/2014/main" id="{CEDEA4F9-FB6D-4590-97F6-38B804A16AEC}"/>
                </a:ext>
              </a:extLst>
            </p:cNvPr>
            <p:cNvSpPr>
              <a:spLocks noChangeAspect="1"/>
            </p:cNvSpPr>
            <p:nvPr userDrawn="1"/>
          </p:nvSpPr>
          <p:spPr>
            <a:xfrm>
              <a:off x="3004454" y="495530"/>
              <a:ext cx="5974739" cy="8481103"/>
            </a:xfrm>
            <a:prstGeom prst="roundRect">
              <a:avLst>
                <a:gd name="adj" fmla="val 5816"/>
              </a:avLst>
            </a:prstGeom>
            <a:solidFill>
              <a:schemeClr val="tx1"/>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800"/>
            </a:p>
          </p:txBody>
        </p:sp>
        <p:sp>
          <p:nvSpPr>
            <p:cNvPr id="15" name="Oval 14">
              <a:extLst>
                <a:ext uri="{FF2B5EF4-FFF2-40B4-BE49-F238E27FC236}">
                  <a16:creationId xmlns:a16="http://schemas.microsoft.com/office/drawing/2014/main" id="{98E68C28-9130-49C1-A89A-B2B1C2E670A2}"/>
                </a:ext>
              </a:extLst>
            </p:cNvPr>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kumimoji="1" lang="ja-JP" altLang="en-US" sz="1800"/>
            </a:p>
          </p:txBody>
        </p:sp>
        <p:sp>
          <p:nvSpPr>
            <p:cNvPr id="16" name="Oval 15">
              <a:extLst>
                <a:ext uri="{FF2B5EF4-FFF2-40B4-BE49-F238E27FC236}">
                  <a16:creationId xmlns:a16="http://schemas.microsoft.com/office/drawing/2014/main" id="{A40F6F87-C822-4DEB-91E8-724B03E86A72}"/>
                </a:ext>
              </a:extLst>
            </p:cNvPr>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kumimoji="1" lang="ja-JP" altLang="en-US" sz="1800"/>
            </a:p>
          </p:txBody>
        </p:sp>
        <p:sp>
          <p:nvSpPr>
            <p:cNvPr id="17" name="Rectangle: Rounded Corners 16">
              <a:extLst>
                <a:ext uri="{FF2B5EF4-FFF2-40B4-BE49-F238E27FC236}">
                  <a16:creationId xmlns:a16="http://schemas.microsoft.com/office/drawing/2014/main" id="{4BEA0F8F-0593-4867-BC8B-3F1E8451E694}"/>
                </a:ext>
              </a:extLst>
            </p:cNvPr>
            <p:cNvSpPr/>
            <p:nvPr userDrawn="1"/>
          </p:nvSpPr>
          <p:spPr>
            <a:xfrm>
              <a:off x="3358458" y="1202411"/>
              <a:ext cx="5229703" cy="6969132"/>
            </a:xfrm>
            <a:prstGeom prst="roundRect">
              <a:avLst>
                <a:gd name="adj" fmla="val 1400"/>
              </a:avLst>
            </a:prstGeom>
            <a:solidFill>
              <a:schemeClr val="bg1"/>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800"/>
            </a:p>
          </p:txBody>
        </p:sp>
      </p:grpSp>
      <p:sp>
        <p:nvSpPr>
          <p:cNvPr id="2" name="Title 1"/>
          <p:cNvSpPr>
            <a:spLocks noGrp="1"/>
          </p:cNvSpPr>
          <p:nvPr userDrawn="1">
            <p:ph type="title"/>
          </p:nvPr>
        </p:nvSpPr>
        <p:spPr>
          <a:xfrm>
            <a:off x="4084320" y="0"/>
            <a:ext cx="5059680" cy="1828800"/>
          </a:xfrm>
        </p:spPr>
        <p:txBody>
          <a:bodyPr>
            <a:noAutofit/>
          </a:bodyPr>
          <a:lstStyle>
            <a:lvl1pPr algn="l">
              <a:defRPr>
                <a:solidFill>
                  <a:schemeClr val="tx2"/>
                </a:solidFill>
                <a:effectLst/>
              </a:defRPr>
            </a:lvl1pPr>
          </a:lstStyle>
          <a:p>
            <a:r>
              <a:rPr lang="en-US"/>
              <a:t>Click to edit Master title style</a:t>
            </a:r>
            <a:endParaRPr lang="en-US" dirty="0"/>
          </a:p>
        </p:txBody>
      </p:sp>
      <p:sp>
        <p:nvSpPr>
          <p:cNvPr id="21" name="Content Placeholder 20">
            <a:extLst>
              <a:ext uri="{FF2B5EF4-FFF2-40B4-BE49-F238E27FC236}">
                <a16:creationId xmlns:a16="http://schemas.microsoft.com/office/drawing/2014/main" id="{643E024C-5944-4ECB-84DB-8C924039C4A4}"/>
              </a:ext>
            </a:extLst>
          </p:cNvPr>
          <p:cNvSpPr>
            <a:spLocks noGrp="1"/>
          </p:cNvSpPr>
          <p:nvPr>
            <p:ph sz="quarter" idx="13"/>
          </p:nvPr>
        </p:nvSpPr>
        <p:spPr>
          <a:xfrm>
            <a:off x="4091486" y="3017520"/>
            <a:ext cx="5052514" cy="2926080"/>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BEA4E1E8-65DE-40BE-8B5C-C3EF2C4A38A0}"/>
              </a:ext>
            </a:extLst>
          </p:cNvPr>
          <p:cNvSpPr>
            <a:spLocks noGrp="1"/>
          </p:cNvSpPr>
          <p:nvPr>
            <p:ph type="pic" sz="quarter" idx="14"/>
          </p:nvPr>
        </p:nvSpPr>
        <p:spPr>
          <a:xfrm>
            <a:off x="440504" y="1066800"/>
            <a:ext cx="2881356" cy="3839708"/>
          </a:xfrm>
          <a:prstGeom prst="roundRect">
            <a:avLst>
              <a:gd name="adj" fmla="val 1313"/>
            </a:avLst>
          </a:prstGeom>
        </p:spPr>
        <p:txBody>
          <a:bodyPr>
            <a:noAutofit/>
          </a:bodyPr>
          <a:lstStyle>
            <a:lvl1pPr>
              <a:defRPr/>
            </a:lvl1pPr>
          </a:lstStyle>
          <a:p>
            <a:r>
              <a:rPr lang="en-US" dirty="0"/>
              <a:t>Click icon to add picture</a:t>
            </a:r>
          </a:p>
        </p:txBody>
      </p:sp>
      <p:sp>
        <p:nvSpPr>
          <p:cNvPr id="30" name="Date Placeholder 29">
            <a:extLst>
              <a:ext uri="{FF2B5EF4-FFF2-40B4-BE49-F238E27FC236}">
                <a16:creationId xmlns:a16="http://schemas.microsoft.com/office/drawing/2014/main" id="{76E03C4A-B162-4A29-84B5-233F4EF893A6}"/>
              </a:ext>
            </a:extLst>
          </p:cNvPr>
          <p:cNvSpPr>
            <a:spLocks noGrp="1"/>
          </p:cNvSpPr>
          <p:nvPr>
            <p:ph type="dt" sz="half" idx="15"/>
          </p:nvPr>
        </p:nvSpPr>
        <p:spPr/>
        <p:txBody>
          <a:bodyPr/>
          <a:lstStyle/>
          <a:p>
            <a:r>
              <a:rPr lang="en-US"/>
              <a:t>12/03/2018</a:t>
            </a:r>
            <a:endParaRPr lang="en-US" dirty="0"/>
          </a:p>
        </p:txBody>
      </p:sp>
      <p:sp>
        <p:nvSpPr>
          <p:cNvPr id="31" name="Footer Placeholder 30">
            <a:extLst>
              <a:ext uri="{FF2B5EF4-FFF2-40B4-BE49-F238E27FC236}">
                <a16:creationId xmlns:a16="http://schemas.microsoft.com/office/drawing/2014/main" id="{F27F88B3-61E0-42E3-88DB-19774DB74F71}"/>
              </a:ext>
            </a:extLst>
          </p:cNvPr>
          <p:cNvSpPr>
            <a:spLocks noGrp="1"/>
          </p:cNvSpPr>
          <p:nvPr>
            <p:ph type="ftr" sz="quarter" idx="16"/>
          </p:nvPr>
        </p:nvSpPr>
        <p:spPr/>
        <p:txBody>
          <a:bodyPr/>
          <a:lstStyle/>
          <a:p>
            <a:r>
              <a:rPr lang="en-US"/>
              <a:t>CHANGE ME! Click the Header &amp; Footer button in the Insert tab to customize me!</a:t>
            </a:r>
            <a:endParaRPr lang="en-US" dirty="0"/>
          </a:p>
        </p:txBody>
      </p:sp>
      <p:sp>
        <p:nvSpPr>
          <p:cNvPr id="32" name="Slide Number Placeholder 31">
            <a:extLst>
              <a:ext uri="{FF2B5EF4-FFF2-40B4-BE49-F238E27FC236}">
                <a16:creationId xmlns:a16="http://schemas.microsoft.com/office/drawing/2014/main" id="{49AB3579-95E0-4CEF-AB7E-C2991978E8C1}"/>
              </a:ext>
            </a:extLst>
          </p:cNvPr>
          <p:cNvSpPr>
            <a:spLocks noGrp="1"/>
          </p:cNvSpPr>
          <p:nvPr>
            <p:ph type="sldNum" sz="quarter" idx="17"/>
          </p:nvPr>
        </p:nvSpPr>
        <p:spPr/>
        <p:txBody>
          <a:bodyPr/>
          <a:lstStyle/>
          <a:p>
            <a:fld id="{B298AA49-0B30-433B-A1FE-C32891D70849}" type="slidenum">
              <a:rPr lang="en-US" smtClean="0"/>
              <a:pPr/>
              <a:t>‹#›</a:t>
            </a:fld>
            <a:endParaRPr lang="en-US" dirty="0"/>
          </a:p>
        </p:txBody>
      </p:sp>
      <p:sp>
        <p:nvSpPr>
          <p:cNvPr id="34" name="Text Placeholder 33">
            <a:extLst>
              <a:ext uri="{FF2B5EF4-FFF2-40B4-BE49-F238E27FC236}">
                <a16:creationId xmlns:a16="http://schemas.microsoft.com/office/drawing/2014/main" id="{BAE3D628-B3AC-429F-AE4C-866E6FFDBDF6}"/>
              </a:ext>
            </a:extLst>
          </p:cNvPr>
          <p:cNvSpPr>
            <a:spLocks noGrp="1"/>
          </p:cNvSpPr>
          <p:nvPr>
            <p:ph type="body" sz="quarter" idx="18"/>
          </p:nvPr>
        </p:nvSpPr>
        <p:spPr>
          <a:xfrm>
            <a:off x="4084320" y="1920237"/>
            <a:ext cx="5059681" cy="1097280"/>
          </a:xfrm>
        </p:spPr>
        <p:txBody>
          <a:bodyPr tIns="91440" bIns="91440" anchor="ctr"/>
          <a:lstStyle>
            <a:lvl1pPr>
              <a:defRPr lang="en-US" sz="2800" b="1" kern="1200" dirty="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90000"/>
              </a:lnSpc>
              <a:spcBef>
                <a:spcPts val="1000"/>
              </a:spcBef>
              <a:buClr>
                <a:schemeClr val="tx2"/>
              </a:buClr>
              <a:buFont typeface="Arial" panose="020B0604020202020204" pitchFamily="34" charset="0"/>
              <a:buNone/>
            </a:pPr>
            <a:r>
              <a:rPr lang="en-US" dirty="0"/>
              <a:t>Edit Master text styles</a:t>
            </a:r>
          </a:p>
        </p:txBody>
      </p:sp>
    </p:spTree>
    <p:extLst>
      <p:ext uri="{BB962C8B-B14F-4D97-AF65-F5344CB8AC3E}">
        <p14:creationId xmlns:p14="http://schemas.microsoft.com/office/powerpoint/2010/main" val="33961549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aphic in Horiz Tablet +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A2EAD5F-AA30-4B96-9FE0-8D62DB7DDFD7}"/>
              </a:ext>
            </a:extLst>
          </p:cNvPr>
          <p:cNvGrpSpPr/>
          <p:nvPr userDrawn="1"/>
        </p:nvGrpSpPr>
        <p:grpSpPr>
          <a:xfrm>
            <a:off x="0" y="1920240"/>
            <a:ext cx="9144000" cy="1097284"/>
            <a:chOff x="982833" y="3867146"/>
            <a:chExt cx="14063123" cy="924707"/>
          </a:xfrm>
        </p:grpSpPr>
        <p:sp>
          <p:nvSpPr>
            <p:cNvPr id="8" name="Rectangle 7">
              <a:extLst>
                <a:ext uri="{FF2B5EF4-FFF2-40B4-BE49-F238E27FC236}">
                  <a16:creationId xmlns:a16="http://schemas.microsoft.com/office/drawing/2014/main" id="{D6C0DDC3-08C0-4CC0-80B6-CD5DBB476990}"/>
                </a:ext>
              </a:extLst>
            </p:cNvPr>
            <p:cNvSpPr/>
            <p:nvPr userDrawn="1"/>
          </p:nvSpPr>
          <p:spPr bwMode="auto">
            <a:xfrm>
              <a:off x="8738041" y="3867148"/>
              <a:ext cx="6307915" cy="924703"/>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bg1"/>
                </a:solidFill>
                <a:effectLst/>
                <a:latin typeface="Arial" charset="0"/>
                <a:ea typeface="ＭＳ Ｐゴシック" pitchFamily="48" charset="-128"/>
              </a:endParaRPr>
            </a:p>
          </p:txBody>
        </p:sp>
        <p:sp>
          <p:nvSpPr>
            <p:cNvPr id="9" name="Rectangle 8">
              <a:extLst>
                <a:ext uri="{FF2B5EF4-FFF2-40B4-BE49-F238E27FC236}">
                  <a16:creationId xmlns:a16="http://schemas.microsoft.com/office/drawing/2014/main" id="{FECAF430-0816-40CC-871C-969D5D45F64F}"/>
                </a:ext>
              </a:extLst>
            </p:cNvPr>
            <p:cNvSpPr/>
            <p:nvPr userDrawn="1"/>
          </p:nvSpPr>
          <p:spPr bwMode="auto">
            <a:xfrm>
              <a:off x="982833" y="3867150"/>
              <a:ext cx="7542603" cy="924703"/>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a typeface="ＭＳ Ｐゴシック" pitchFamily="48" charset="-128"/>
              </a:endParaRPr>
            </a:p>
          </p:txBody>
        </p:sp>
        <p:sp>
          <p:nvSpPr>
            <p:cNvPr id="10" name="Rectangle 9">
              <a:extLst>
                <a:ext uri="{FF2B5EF4-FFF2-40B4-BE49-F238E27FC236}">
                  <a16:creationId xmlns:a16="http://schemas.microsoft.com/office/drawing/2014/main" id="{0060281E-1FF5-4AC3-87DB-9833E453E58B}"/>
                </a:ext>
              </a:extLst>
            </p:cNvPr>
            <p:cNvSpPr/>
            <p:nvPr userDrawn="1"/>
          </p:nvSpPr>
          <p:spPr bwMode="auto">
            <a:xfrm>
              <a:off x="8316147" y="3867150"/>
              <a:ext cx="421894" cy="924703"/>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a typeface="ＭＳ Ｐゴシック" pitchFamily="48" charset="-128"/>
              </a:endParaRPr>
            </a:p>
          </p:txBody>
        </p:sp>
        <p:sp>
          <p:nvSpPr>
            <p:cNvPr id="11" name="Rectangle 10">
              <a:extLst>
                <a:ext uri="{FF2B5EF4-FFF2-40B4-BE49-F238E27FC236}">
                  <a16:creationId xmlns:a16="http://schemas.microsoft.com/office/drawing/2014/main" id="{C0577363-A89B-4AFE-8F62-994ACA76E595}"/>
                </a:ext>
              </a:extLst>
            </p:cNvPr>
            <p:cNvSpPr/>
            <p:nvPr userDrawn="1"/>
          </p:nvSpPr>
          <p:spPr bwMode="auto">
            <a:xfrm>
              <a:off x="8738041" y="3867146"/>
              <a:ext cx="421894" cy="924704"/>
            </a:xfrm>
            <a:prstGeom prst="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a typeface="ＭＳ Ｐゴシック" pitchFamily="48" charset="-128"/>
              </a:endParaRPr>
            </a:p>
          </p:txBody>
        </p:sp>
      </p:grpSp>
      <p:grpSp>
        <p:nvGrpSpPr>
          <p:cNvPr id="13" name="Group 12">
            <a:extLst>
              <a:ext uri="{FF2B5EF4-FFF2-40B4-BE49-F238E27FC236}">
                <a16:creationId xmlns:a16="http://schemas.microsoft.com/office/drawing/2014/main" id="{8959227B-1C17-40E8-ABF6-CCBCA5276488}"/>
              </a:ext>
            </a:extLst>
          </p:cNvPr>
          <p:cNvGrpSpPr>
            <a:grpSpLocks noChangeAspect="1"/>
          </p:cNvGrpSpPr>
          <p:nvPr userDrawn="1"/>
        </p:nvGrpSpPr>
        <p:grpSpPr>
          <a:xfrm rot="16200000">
            <a:off x="894565" y="681149"/>
            <a:ext cx="3291840" cy="4672742"/>
            <a:chOff x="3004454" y="495530"/>
            <a:chExt cx="5974739" cy="8481103"/>
          </a:xfrm>
          <a:effectLst>
            <a:reflection blurRad="6350" stA="20000" endPos="30000" dir="5400000" sy="-100000" algn="bl" rotWithShape="0"/>
          </a:effectLst>
        </p:grpSpPr>
        <p:sp>
          <p:nvSpPr>
            <p:cNvPr id="14" name="Rectangle: Rounded Corners 13">
              <a:extLst>
                <a:ext uri="{FF2B5EF4-FFF2-40B4-BE49-F238E27FC236}">
                  <a16:creationId xmlns:a16="http://schemas.microsoft.com/office/drawing/2014/main" id="{CEDEA4F9-FB6D-4590-97F6-38B804A16AEC}"/>
                </a:ext>
              </a:extLst>
            </p:cNvPr>
            <p:cNvSpPr>
              <a:spLocks noChangeAspect="1"/>
            </p:cNvSpPr>
            <p:nvPr userDrawn="1"/>
          </p:nvSpPr>
          <p:spPr>
            <a:xfrm>
              <a:off x="3004454" y="495530"/>
              <a:ext cx="5974739" cy="8481103"/>
            </a:xfrm>
            <a:prstGeom prst="roundRect">
              <a:avLst>
                <a:gd name="adj" fmla="val 5816"/>
              </a:avLst>
            </a:prstGeom>
            <a:solidFill>
              <a:schemeClr val="tx1"/>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800"/>
            </a:p>
          </p:txBody>
        </p:sp>
        <p:sp>
          <p:nvSpPr>
            <p:cNvPr id="15" name="Oval 14">
              <a:extLst>
                <a:ext uri="{FF2B5EF4-FFF2-40B4-BE49-F238E27FC236}">
                  <a16:creationId xmlns:a16="http://schemas.microsoft.com/office/drawing/2014/main" id="{98E68C28-9130-49C1-A89A-B2B1C2E670A2}"/>
                </a:ext>
              </a:extLst>
            </p:cNvPr>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kumimoji="1" lang="ja-JP" altLang="en-US" sz="1800"/>
            </a:p>
          </p:txBody>
        </p:sp>
        <p:sp>
          <p:nvSpPr>
            <p:cNvPr id="16" name="Oval 15">
              <a:extLst>
                <a:ext uri="{FF2B5EF4-FFF2-40B4-BE49-F238E27FC236}">
                  <a16:creationId xmlns:a16="http://schemas.microsoft.com/office/drawing/2014/main" id="{A40F6F87-C822-4DEB-91E8-724B03E86A72}"/>
                </a:ext>
              </a:extLst>
            </p:cNvPr>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kumimoji="1" lang="ja-JP" altLang="en-US" sz="1800"/>
            </a:p>
          </p:txBody>
        </p:sp>
        <p:sp>
          <p:nvSpPr>
            <p:cNvPr id="17" name="Rectangle: Rounded Corners 16">
              <a:extLst>
                <a:ext uri="{FF2B5EF4-FFF2-40B4-BE49-F238E27FC236}">
                  <a16:creationId xmlns:a16="http://schemas.microsoft.com/office/drawing/2014/main" id="{4BEA0F8F-0593-4867-BC8B-3F1E8451E694}"/>
                </a:ext>
              </a:extLst>
            </p:cNvPr>
            <p:cNvSpPr/>
            <p:nvPr userDrawn="1"/>
          </p:nvSpPr>
          <p:spPr>
            <a:xfrm>
              <a:off x="3358458" y="1202411"/>
              <a:ext cx="5229703" cy="6969132"/>
            </a:xfrm>
            <a:prstGeom prst="roundRect">
              <a:avLst>
                <a:gd name="adj" fmla="val 1400"/>
              </a:avLst>
            </a:prstGeom>
            <a:solidFill>
              <a:schemeClr val="bg1"/>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800"/>
            </a:p>
          </p:txBody>
        </p:sp>
      </p:grpSp>
      <p:sp>
        <p:nvSpPr>
          <p:cNvPr id="2" name="Title 1"/>
          <p:cNvSpPr>
            <a:spLocks noGrp="1"/>
          </p:cNvSpPr>
          <p:nvPr userDrawn="1">
            <p:ph type="title"/>
          </p:nvPr>
        </p:nvSpPr>
        <p:spPr>
          <a:xfrm>
            <a:off x="5303520" y="0"/>
            <a:ext cx="3840480" cy="1828800"/>
          </a:xfrm>
        </p:spPr>
        <p:txBody>
          <a:bodyPr>
            <a:noAutofit/>
          </a:bodyPr>
          <a:lstStyle>
            <a:lvl1pPr algn="l">
              <a:defRPr>
                <a:solidFill>
                  <a:schemeClr val="tx2"/>
                </a:solidFill>
              </a:defRPr>
            </a:lvl1pPr>
          </a:lstStyle>
          <a:p>
            <a:r>
              <a:rPr lang="en-US"/>
              <a:t>Click to edit Master title style</a:t>
            </a:r>
            <a:endParaRPr lang="en-US" dirty="0"/>
          </a:p>
        </p:txBody>
      </p:sp>
      <p:sp>
        <p:nvSpPr>
          <p:cNvPr id="21" name="Content Placeholder 20">
            <a:extLst>
              <a:ext uri="{FF2B5EF4-FFF2-40B4-BE49-F238E27FC236}">
                <a16:creationId xmlns:a16="http://schemas.microsoft.com/office/drawing/2014/main" id="{643E024C-5944-4ECB-84DB-8C924039C4A4}"/>
              </a:ext>
            </a:extLst>
          </p:cNvPr>
          <p:cNvSpPr>
            <a:spLocks noGrp="1"/>
          </p:cNvSpPr>
          <p:nvPr>
            <p:ph sz="quarter" idx="13"/>
          </p:nvPr>
        </p:nvSpPr>
        <p:spPr>
          <a:xfrm>
            <a:off x="5303520" y="3017520"/>
            <a:ext cx="3840480" cy="2926080"/>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BEA4E1E8-65DE-40BE-8B5C-C3EF2C4A38A0}"/>
              </a:ext>
            </a:extLst>
          </p:cNvPr>
          <p:cNvSpPr>
            <a:spLocks noGrp="1"/>
          </p:cNvSpPr>
          <p:nvPr>
            <p:ph type="pic" sz="quarter" idx="14"/>
          </p:nvPr>
        </p:nvSpPr>
        <p:spPr>
          <a:xfrm>
            <a:off x="579438" y="1600200"/>
            <a:ext cx="3840162" cy="2881312"/>
          </a:xfrm>
          <a:prstGeom prst="roundRect">
            <a:avLst>
              <a:gd name="adj" fmla="val 1313"/>
            </a:avLst>
          </a:prstGeom>
        </p:spPr>
        <p:txBody>
          <a:bodyPr>
            <a:noAutofit/>
          </a:bodyPr>
          <a:lstStyle>
            <a:lvl1pPr>
              <a:defRPr/>
            </a:lvl1pPr>
          </a:lstStyle>
          <a:p>
            <a:r>
              <a:rPr lang="en-US" dirty="0"/>
              <a:t>Click icon to add picture</a:t>
            </a:r>
          </a:p>
        </p:txBody>
      </p:sp>
      <p:sp>
        <p:nvSpPr>
          <p:cNvPr id="30" name="Date Placeholder 29">
            <a:extLst>
              <a:ext uri="{FF2B5EF4-FFF2-40B4-BE49-F238E27FC236}">
                <a16:creationId xmlns:a16="http://schemas.microsoft.com/office/drawing/2014/main" id="{76E03C4A-B162-4A29-84B5-233F4EF893A6}"/>
              </a:ext>
            </a:extLst>
          </p:cNvPr>
          <p:cNvSpPr>
            <a:spLocks noGrp="1"/>
          </p:cNvSpPr>
          <p:nvPr>
            <p:ph type="dt" sz="half" idx="15"/>
          </p:nvPr>
        </p:nvSpPr>
        <p:spPr/>
        <p:txBody>
          <a:bodyPr/>
          <a:lstStyle/>
          <a:p>
            <a:r>
              <a:rPr lang="en-US"/>
              <a:t>12/03/2018</a:t>
            </a:r>
            <a:endParaRPr lang="en-US" dirty="0"/>
          </a:p>
        </p:txBody>
      </p:sp>
      <p:sp>
        <p:nvSpPr>
          <p:cNvPr id="31" name="Footer Placeholder 30">
            <a:extLst>
              <a:ext uri="{FF2B5EF4-FFF2-40B4-BE49-F238E27FC236}">
                <a16:creationId xmlns:a16="http://schemas.microsoft.com/office/drawing/2014/main" id="{F27F88B3-61E0-42E3-88DB-19774DB74F71}"/>
              </a:ext>
            </a:extLst>
          </p:cNvPr>
          <p:cNvSpPr>
            <a:spLocks noGrp="1"/>
          </p:cNvSpPr>
          <p:nvPr>
            <p:ph type="ftr" sz="quarter" idx="16"/>
          </p:nvPr>
        </p:nvSpPr>
        <p:spPr/>
        <p:txBody>
          <a:bodyPr/>
          <a:lstStyle/>
          <a:p>
            <a:r>
              <a:rPr lang="en-US"/>
              <a:t>CHANGE ME! Click the Header &amp; Footer button in the Insert tab to customize me!</a:t>
            </a:r>
            <a:endParaRPr lang="en-US" dirty="0"/>
          </a:p>
        </p:txBody>
      </p:sp>
      <p:sp>
        <p:nvSpPr>
          <p:cNvPr id="32" name="Slide Number Placeholder 31">
            <a:extLst>
              <a:ext uri="{FF2B5EF4-FFF2-40B4-BE49-F238E27FC236}">
                <a16:creationId xmlns:a16="http://schemas.microsoft.com/office/drawing/2014/main" id="{49AB3579-95E0-4CEF-AB7E-C2991978E8C1}"/>
              </a:ext>
            </a:extLst>
          </p:cNvPr>
          <p:cNvSpPr>
            <a:spLocks noGrp="1"/>
          </p:cNvSpPr>
          <p:nvPr>
            <p:ph type="sldNum" sz="quarter" idx="17"/>
          </p:nvPr>
        </p:nvSpPr>
        <p:spPr/>
        <p:txBody>
          <a:bodyPr/>
          <a:lstStyle/>
          <a:p>
            <a:fld id="{B298AA49-0B30-433B-A1FE-C32891D70849}" type="slidenum">
              <a:rPr lang="en-US" smtClean="0"/>
              <a:pPr/>
              <a:t>‹#›</a:t>
            </a:fld>
            <a:endParaRPr lang="en-US" dirty="0"/>
          </a:p>
        </p:txBody>
      </p:sp>
      <p:sp>
        <p:nvSpPr>
          <p:cNvPr id="34" name="Text Placeholder 33">
            <a:extLst>
              <a:ext uri="{FF2B5EF4-FFF2-40B4-BE49-F238E27FC236}">
                <a16:creationId xmlns:a16="http://schemas.microsoft.com/office/drawing/2014/main" id="{BAE3D628-B3AC-429F-AE4C-866E6FFDBDF6}"/>
              </a:ext>
            </a:extLst>
          </p:cNvPr>
          <p:cNvSpPr>
            <a:spLocks noGrp="1"/>
          </p:cNvSpPr>
          <p:nvPr>
            <p:ph type="body" sz="quarter" idx="18"/>
          </p:nvPr>
        </p:nvSpPr>
        <p:spPr>
          <a:xfrm>
            <a:off x="5316843" y="1920237"/>
            <a:ext cx="3827157" cy="1097280"/>
          </a:xfrm>
        </p:spPr>
        <p:txBody>
          <a:bodyPr tIns="91440" bIns="91440" anchor="ctr"/>
          <a:lstStyle>
            <a:lvl1pPr>
              <a:defRPr lang="en-US" sz="2800" b="1" kern="1200" dirty="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90000"/>
              </a:lnSpc>
              <a:spcBef>
                <a:spcPts val="1000"/>
              </a:spcBef>
              <a:buClr>
                <a:schemeClr val="tx2"/>
              </a:buClr>
              <a:buFont typeface="Arial" panose="020B0604020202020204" pitchFamily="34" charset="0"/>
              <a:buNone/>
            </a:pPr>
            <a:r>
              <a:rPr lang="en-US" dirty="0"/>
              <a:t>Edit Master text styles</a:t>
            </a:r>
          </a:p>
        </p:txBody>
      </p:sp>
    </p:spTree>
    <p:extLst>
      <p:ext uri="{BB962C8B-B14F-4D97-AF65-F5344CB8AC3E}">
        <p14:creationId xmlns:p14="http://schemas.microsoft.com/office/powerpoint/2010/main" val="37407960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ic in SmartPhone +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A2EAD5F-AA30-4B96-9FE0-8D62DB7DDFD7}"/>
              </a:ext>
            </a:extLst>
          </p:cNvPr>
          <p:cNvGrpSpPr/>
          <p:nvPr userDrawn="1"/>
        </p:nvGrpSpPr>
        <p:grpSpPr>
          <a:xfrm>
            <a:off x="0" y="822960"/>
            <a:ext cx="9144000" cy="1097286"/>
            <a:chOff x="982833" y="3867144"/>
            <a:chExt cx="14063123" cy="924709"/>
          </a:xfrm>
        </p:grpSpPr>
        <p:sp>
          <p:nvSpPr>
            <p:cNvPr id="8" name="Rectangle 7">
              <a:extLst>
                <a:ext uri="{FF2B5EF4-FFF2-40B4-BE49-F238E27FC236}">
                  <a16:creationId xmlns:a16="http://schemas.microsoft.com/office/drawing/2014/main" id="{D6C0DDC3-08C0-4CC0-80B6-CD5DBB476990}"/>
                </a:ext>
              </a:extLst>
            </p:cNvPr>
            <p:cNvSpPr/>
            <p:nvPr userDrawn="1"/>
          </p:nvSpPr>
          <p:spPr bwMode="auto">
            <a:xfrm>
              <a:off x="6889345" y="3867148"/>
              <a:ext cx="8156611" cy="924703"/>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bg1"/>
                </a:solidFill>
                <a:effectLst/>
                <a:latin typeface="Arial" charset="0"/>
                <a:ea typeface="ＭＳ Ｐゴシック" pitchFamily="48" charset="-128"/>
              </a:endParaRPr>
            </a:p>
          </p:txBody>
        </p:sp>
        <p:sp>
          <p:nvSpPr>
            <p:cNvPr id="9" name="Rectangle 8">
              <a:extLst>
                <a:ext uri="{FF2B5EF4-FFF2-40B4-BE49-F238E27FC236}">
                  <a16:creationId xmlns:a16="http://schemas.microsoft.com/office/drawing/2014/main" id="{FECAF430-0816-40CC-871C-969D5D45F64F}"/>
                </a:ext>
              </a:extLst>
            </p:cNvPr>
            <p:cNvSpPr/>
            <p:nvPr userDrawn="1"/>
          </p:nvSpPr>
          <p:spPr bwMode="auto">
            <a:xfrm>
              <a:off x="982833" y="3867150"/>
              <a:ext cx="5062724" cy="924703"/>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a typeface="ＭＳ Ｐゴシック" pitchFamily="48" charset="-128"/>
              </a:endParaRPr>
            </a:p>
          </p:txBody>
        </p:sp>
        <p:sp>
          <p:nvSpPr>
            <p:cNvPr id="10" name="Rectangle 9">
              <a:extLst>
                <a:ext uri="{FF2B5EF4-FFF2-40B4-BE49-F238E27FC236}">
                  <a16:creationId xmlns:a16="http://schemas.microsoft.com/office/drawing/2014/main" id="{0060281E-1FF5-4AC3-87DB-9833E453E58B}"/>
                </a:ext>
              </a:extLst>
            </p:cNvPr>
            <p:cNvSpPr/>
            <p:nvPr userDrawn="1"/>
          </p:nvSpPr>
          <p:spPr bwMode="auto">
            <a:xfrm>
              <a:off x="6045557" y="3867144"/>
              <a:ext cx="421894" cy="924703"/>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a typeface="ＭＳ Ｐゴシック" pitchFamily="48" charset="-128"/>
              </a:endParaRPr>
            </a:p>
          </p:txBody>
        </p:sp>
        <p:sp>
          <p:nvSpPr>
            <p:cNvPr id="11" name="Rectangle 10">
              <a:extLst>
                <a:ext uri="{FF2B5EF4-FFF2-40B4-BE49-F238E27FC236}">
                  <a16:creationId xmlns:a16="http://schemas.microsoft.com/office/drawing/2014/main" id="{C0577363-A89B-4AFE-8F62-994ACA76E595}"/>
                </a:ext>
              </a:extLst>
            </p:cNvPr>
            <p:cNvSpPr/>
            <p:nvPr userDrawn="1"/>
          </p:nvSpPr>
          <p:spPr bwMode="auto">
            <a:xfrm>
              <a:off x="6467451" y="3867144"/>
              <a:ext cx="421894" cy="924704"/>
            </a:xfrm>
            <a:prstGeom prst="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a typeface="ＭＳ Ｐゴシック" pitchFamily="48" charset="-128"/>
              </a:endParaRPr>
            </a:p>
          </p:txBody>
        </p:sp>
      </p:grpSp>
      <p:sp>
        <p:nvSpPr>
          <p:cNvPr id="2" name="Title 1"/>
          <p:cNvSpPr>
            <a:spLocks noGrp="1"/>
          </p:cNvSpPr>
          <p:nvPr userDrawn="1">
            <p:ph type="title"/>
          </p:nvPr>
        </p:nvSpPr>
        <p:spPr>
          <a:xfrm>
            <a:off x="3840480" y="822960"/>
            <a:ext cx="5303520" cy="1097280"/>
          </a:xfrm>
        </p:spPr>
        <p:txBody>
          <a:bodyPr>
            <a:noAutofit/>
          </a:bodyPr>
          <a:lstStyle>
            <a:lvl1pPr algn="l">
              <a:defRPr>
                <a:solidFill>
                  <a:schemeClr val="bg1"/>
                </a:solidFill>
                <a:effectLst/>
              </a:defRPr>
            </a:lvl1pPr>
          </a:lstStyle>
          <a:p>
            <a:r>
              <a:rPr lang="en-US"/>
              <a:t>Click to edit Master title style</a:t>
            </a:r>
            <a:endParaRPr lang="en-US" dirty="0"/>
          </a:p>
        </p:txBody>
      </p:sp>
      <p:sp>
        <p:nvSpPr>
          <p:cNvPr id="21" name="Content Placeholder 20">
            <a:extLst>
              <a:ext uri="{FF2B5EF4-FFF2-40B4-BE49-F238E27FC236}">
                <a16:creationId xmlns:a16="http://schemas.microsoft.com/office/drawing/2014/main" id="{643E024C-5944-4ECB-84DB-8C924039C4A4}"/>
              </a:ext>
            </a:extLst>
          </p:cNvPr>
          <p:cNvSpPr>
            <a:spLocks noGrp="1"/>
          </p:cNvSpPr>
          <p:nvPr>
            <p:ph sz="quarter" idx="13"/>
          </p:nvPr>
        </p:nvSpPr>
        <p:spPr>
          <a:xfrm>
            <a:off x="3840480" y="2011680"/>
            <a:ext cx="5303520" cy="4389120"/>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Date Placeholder 29">
            <a:extLst>
              <a:ext uri="{FF2B5EF4-FFF2-40B4-BE49-F238E27FC236}">
                <a16:creationId xmlns:a16="http://schemas.microsoft.com/office/drawing/2014/main" id="{76E03C4A-B162-4A29-84B5-233F4EF893A6}"/>
              </a:ext>
            </a:extLst>
          </p:cNvPr>
          <p:cNvSpPr>
            <a:spLocks noGrp="1"/>
          </p:cNvSpPr>
          <p:nvPr>
            <p:ph type="dt" sz="half" idx="15"/>
          </p:nvPr>
        </p:nvSpPr>
        <p:spPr/>
        <p:txBody>
          <a:bodyPr/>
          <a:lstStyle/>
          <a:p>
            <a:r>
              <a:rPr lang="en-US"/>
              <a:t>12/03/2018</a:t>
            </a:r>
            <a:endParaRPr lang="en-US" dirty="0"/>
          </a:p>
        </p:txBody>
      </p:sp>
      <p:sp>
        <p:nvSpPr>
          <p:cNvPr id="31" name="Footer Placeholder 30">
            <a:extLst>
              <a:ext uri="{FF2B5EF4-FFF2-40B4-BE49-F238E27FC236}">
                <a16:creationId xmlns:a16="http://schemas.microsoft.com/office/drawing/2014/main" id="{F27F88B3-61E0-42E3-88DB-19774DB74F71}"/>
              </a:ext>
            </a:extLst>
          </p:cNvPr>
          <p:cNvSpPr>
            <a:spLocks noGrp="1"/>
          </p:cNvSpPr>
          <p:nvPr>
            <p:ph type="ftr" sz="quarter" idx="16"/>
          </p:nvPr>
        </p:nvSpPr>
        <p:spPr/>
        <p:txBody>
          <a:bodyPr/>
          <a:lstStyle/>
          <a:p>
            <a:r>
              <a:rPr lang="en-US"/>
              <a:t>CHANGE ME! Click the Header &amp; Footer button in the Insert tab to customize me!</a:t>
            </a:r>
            <a:endParaRPr lang="en-US" dirty="0"/>
          </a:p>
        </p:txBody>
      </p:sp>
      <p:sp>
        <p:nvSpPr>
          <p:cNvPr id="32" name="Slide Number Placeholder 31">
            <a:extLst>
              <a:ext uri="{FF2B5EF4-FFF2-40B4-BE49-F238E27FC236}">
                <a16:creationId xmlns:a16="http://schemas.microsoft.com/office/drawing/2014/main" id="{49AB3579-95E0-4CEF-AB7E-C2991978E8C1}"/>
              </a:ext>
            </a:extLst>
          </p:cNvPr>
          <p:cNvSpPr>
            <a:spLocks noGrp="1"/>
          </p:cNvSpPr>
          <p:nvPr>
            <p:ph type="sldNum" sz="quarter" idx="17"/>
          </p:nvPr>
        </p:nvSpPr>
        <p:spPr/>
        <p:txBody>
          <a:bodyPr/>
          <a:lstStyle/>
          <a:p>
            <a:fld id="{B298AA49-0B30-433B-A1FE-C32891D70849}" type="slidenum">
              <a:rPr lang="en-US" smtClean="0"/>
              <a:pPr/>
              <a:t>‹#›</a:t>
            </a:fld>
            <a:endParaRPr lang="en-US" dirty="0"/>
          </a:p>
        </p:txBody>
      </p:sp>
      <p:grpSp>
        <p:nvGrpSpPr>
          <p:cNvPr id="33" name="Group 32">
            <a:extLst>
              <a:ext uri="{FF2B5EF4-FFF2-40B4-BE49-F238E27FC236}">
                <a16:creationId xmlns:a16="http://schemas.microsoft.com/office/drawing/2014/main" id="{EF76A731-FABF-4331-BD1B-48CBF0C27A72}"/>
              </a:ext>
            </a:extLst>
          </p:cNvPr>
          <p:cNvGrpSpPr/>
          <p:nvPr userDrawn="1"/>
        </p:nvGrpSpPr>
        <p:grpSpPr>
          <a:xfrm>
            <a:off x="441959" y="228600"/>
            <a:ext cx="2773682" cy="5789366"/>
            <a:chOff x="2791402" y="1050114"/>
            <a:chExt cx="3909098" cy="8159261"/>
          </a:xfrm>
        </p:grpSpPr>
        <p:sp>
          <p:nvSpPr>
            <p:cNvPr id="35" name="Rectangle 34">
              <a:extLst>
                <a:ext uri="{FF2B5EF4-FFF2-40B4-BE49-F238E27FC236}">
                  <a16:creationId xmlns:a16="http://schemas.microsoft.com/office/drawing/2014/main" id="{298B7D85-653B-46A5-9739-3FA2D0BC80B0}"/>
                </a:ext>
              </a:extLst>
            </p:cNvPr>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6" name="Rectangle 35">
              <a:extLst>
                <a:ext uri="{FF2B5EF4-FFF2-40B4-BE49-F238E27FC236}">
                  <a16:creationId xmlns:a16="http://schemas.microsoft.com/office/drawing/2014/main" id="{6931A48C-DA79-4539-AAB8-9625E48E957C}"/>
                </a:ext>
              </a:extLst>
            </p:cNvPr>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7" name="Rectangle: Rounded Corners 36">
              <a:extLst>
                <a:ext uri="{FF2B5EF4-FFF2-40B4-BE49-F238E27FC236}">
                  <a16:creationId xmlns:a16="http://schemas.microsoft.com/office/drawing/2014/main" id="{53C9CEA6-067D-4055-B26D-19F82AB491EF}"/>
                </a:ext>
              </a:extLst>
            </p:cNvPr>
            <p:cNvSpPr/>
            <p:nvPr userDrawn="1"/>
          </p:nvSpPr>
          <p:spPr>
            <a:xfrm>
              <a:off x="2831885" y="1050114"/>
              <a:ext cx="3868615" cy="8159261"/>
            </a:xfrm>
            <a:prstGeom prst="roundRect">
              <a:avLst>
                <a:gd name="adj" fmla="val 13394"/>
              </a:avLst>
            </a:pr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8" name="Rectangle: Rounded Corners 37">
              <a:extLst>
                <a:ext uri="{FF2B5EF4-FFF2-40B4-BE49-F238E27FC236}">
                  <a16:creationId xmlns:a16="http://schemas.microsoft.com/office/drawing/2014/main" id="{61878421-E1F5-490E-B0EC-98D8990A1835}"/>
                </a:ext>
              </a:extLst>
            </p:cNvPr>
            <p:cNvSpPr/>
            <p:nvPr userDrawn="1"/>
          </p:nvSpPr>
          <p:spPr>
            <a:xfrm>
              <a:off x="3102492" y="2157516"/>
              <a:ext cx="3327400" cy="5920122"/>
            </a:xfrm>
            <a:prstGeom prst="roundRect">
              <a:avLst>
                <a:gd name="adj" fmla="val 1400"/>
              </a:avLst>
            </a:prstGeom>
            <a:solidFill>
              <a:schemeClr val="bg1"/>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9" name="Oval 38">
              <a:extLst>
                <a:ext uri="{FF2B5EF4-FFF2-40B4-BE49-F238E27FC236}">
                  <a16:creationId xmlns:a16="http://schemas.microsoft.com/office/drawing/2014/main" id="{B753D787-722D-4A1D-8142-A9B071DC2BEC}"/>
                </a:ext>
              </a:extLst>
            </p:cNvPr>
            <p:cNvSpPr/>
            <p:nvPr userDrawn="1"/>
          </p:nvSpPr>
          <p:spPr>
            <a:xfrm>
              <a:off x="4348798" y="1694059"/>
              <a:ext cx="95103" cy="951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0" name="Rectangle: Rounded Corners 39">
              <a:extLst>
                <a:ext uri="{FF2B5EF4-FFF2-40B4-BE49-F238E27FC236}">
                  <a16:creationId xmlns:a16="http://schemas.microsoft.com/office/drawing/2014/main" id="{1503F9C1-DCB3-4359-A329-DA1E55904E9E}"/>
                </a:ext>
              </a:extLst>
            </p:cNvPr>
            <p:cNvSpPr/>
            <p:nvPr userDrawn="1"/>
          </p:nvSpPr>
          <p:spPr>
            <a:xfrm flipV="1">
              <a:off x="4538816" y="1701266"/>
              <a:ext cx="644770" cy="8108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1" name="Oval 40">
              <a:extLst>
                <a:ext uri="{FF2B5EF4-FFF2-40B4-BE49-F238E27FC236}">
                  <a16:creationId xmlns:a16="http://schemas.microsoft.com/office/drawing/2014/main" id="{0BD7E76F-C2E8-4021-BBF6-38F70A19D176}"/>
                </a:ext>
              </a:extLst>
            </p:cNvPr>
            <p:cNvSpPr/>
            <p:nvPr userDrawn="1"/>
          </p:nvSpPr>
          <p:spPr>
            <a:xfrm>
              <a:off x="4699591" y="1373161"/>
              <a:ext cx="133203" cy="1332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2" name="Oval 41">
              <a:extLst>
                <a:ext uri="{FF2B5EF4-FFF2-40B4-BE49-F238E27FC236}">
                  <a16:creationId xmlns:a16="http://schemas.microsoft.com/office/drawing/2014/main" id="{CFB4FA10-5F63-4DE3-992C-06DE66F87206}"/>
                </a:ext>
              </a:extLst>
            </p:cNvPr>
            <p:cNvSpPr/>
            <p:nvPr userDrawn="1"/>
          </p:nvSpPr>
          <p:spPr>
            <a:xfrm>
              <a:off x="4420522" y="8297836"/>
              <a:ext cx="691341" cy="6913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p>
          </p:txBody>
        </p:sp>
      </p:grpSp>
      <p:sp>
        <p:nvSpPr>
          <p:cNvPr id="20" name="Picture Placeholder 19">
            <a:extLst>
              <a:ext uri="{FF2B5EF4-FFF2-40B4-BE49-F238E27FC236}">
                <a16:creationId xmlns:a16="http://schemas.microsoft.com/office/drawing/2014/main" id="{BEA4E1E8-65DE-40BE-8B5C-C3EF2C4A38A0}"/>
              </a:ext>
            </a:extLst>
          </p:cNvPr>
          <p:cNvSpPr>
            <a:spLocks noGrp="1"/>
          </p:cNvSpPr>
          <p:nvPr>
            <p:ph type="pic" sz="quarter" idx="14"/>
          </p:nvPr>
        </p:nvSpPr>
        <p:spPr>
          <a:xfrm>
            <a:off x="667778" y="1019184"/>
            <a:ext cx="2341015" cy="4194033"/>
          </a:xfrm>
          <a:prstGeom prst="roundRect">
            <a:avLst>
              <a:gd name="adj" fmla="val 1313"/>
            </a:avLst>
          </a:prstGeom>
        </p:spPr>
        <p:txBody>
          <a:bodyPr>
            <a:noAutofit/>
          </a:bodyPr>
          <a:lstStyle>
            <a:lvl1pPr>
              <a:defRPr/>
            </a:lvl1pPr>
          </a:lstStyle>
          <a:p>
            <a:r>
              <a:rPr lang="en-US" dirty="0"/>
              <a:t>Click icon to add picture</a:t>
            </a:r>
          </a:p>
        </p:txBody>
      </p:sp>
    </p:spTree>
    <p:extLst>
      <p:ext uri="{BB962C8B-B14F-4D97-AF65-F5344CB8AC3E}">
        <p14:creationId xmlns:p14="http://schemas.microsoft.com/office/powerpoint/2010/main" val="16239987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phic in Laptop +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A2EAD5F-AA30-4B96-9FE0-8D62DB7DDFD7}"/>
              </a:ext>
            </a:extLst>
          </p:cNvPr>
          <p:cNvGrpSpPr/>
          <p:nvPr userDrawn="1"/>
        </p:nvGrpSpPr>
        <p:grpSpPr>
          <a:xfrm>
            <a:off x="0" y="1920240"/>
            <a:ext cx="9157323" cy="1097284"/>
            <a:chOff x="982833" y="3867146"/>
            <a:chExt cx="14083613" cy="924707"/>
          </a:xfrm>
        </p:grpSpPr>
        <p:sp>
          <p:nvSpPr>
            <p:cNvPr id="8" name="Rectangle 7">
              <a:extLst>
                <a:ext uri="{FF2B5EF4-FFF2-40B4-BE49-F238E27FC236}">
                  <a16:creationId xmlns:a16="http://schemas.microsoft.com/office/drawing/2014/main" id="{D6C0DDC3-08C0-4CC0-80B6-CD5DBB476990}"/>
                </a:ext>
              </a:extLst>
            </p:cNvPr>
            <p:cNvSpPr/>
            <p:nvPr userDrawn="1"/>
          </p:nvSpPr>
          <p:spPr bwMode="auto">
            <a:xfrm>
              <a:off x="8738041" y="3867148"/>
              <a:ext cx="6328405" cy="924703"/>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bg1"/>
                </a:solidFill>
                <a:effectLst/>
                <a:latin typeface="Arial" charset="0"/>
                <a:ea typeface="ＭＳ Ｐゴシック" pitchFamily="48" charset="-128"/>
              </a:endParaRPr>
            </a:p>
          </p:txBody>
        </p:sp>
        <p:sp>
          <p:nvSpPr>
            <p:cNvPr id="9" name="Rectangle 8">
              <a:extLst>
                <a:ext uri="{FF2B5EF4-FFF2-40B4-BE49-F238E27FC236}">
                  <a16:creationId xmlns:a16="http://schemas.microsoft.com/office/drawing/2014/main" id="{FECAF430-0816-40CC-871C-969D5D45F64F}"/>
                </a:ext>
              </a:extLst>
            </p:cNvPr>
            <p:cNvSpPr/>
            <p:nvPr userDrawn="1"/>
          </p:nvSpPr>
          <p:spPr bwMode="auto">
            <a:xfrm>
              <a:off x="982833" y="3867150"/>
              <a:ext cx="7542603" cy="924703"/>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a typeface="ＭＳ Ｐゴシック" pitchFamily="48" charset="-128"/>
              </a:endParaRPr>
            </a:p>
          </p:txBody>
        </p:sp>
        <p:sp>
          <p:nvSpPr>
            <p:cNvPr id="10" name="Rectangle 9">
              <a:extLst>
                <a:ext uri="{FF2B5EF4-FFF2-40B4-BE49-F238E27FC236}">
                  <a16:creationId xmlns:a16="http://schemas.microsoft.com/office/drawing/2014/main" id="{0060281E-1FF5-4AC3-87DB-9833E453E58B}"/>
                </a:ext>
              </a:extLst>
            </p:cNvPr>
            <p:cNvSpPr/>
            <p:nvPr userDrawn="1"/>
          </p:nvSpPr>
          <p:spPr bwMode="auto">
            <a:xfrm>
              <a:off x="8316147" y="3867150"/>
              <a:ext cx="421894" cy="924703"/>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a typeface="ＭＳ Ｐゴシック" pitchFamily="48" charset="-128"/>
              </a:endParaRPr>
            </a:p>
          </p:txBody>
        </p:sp>
        <p:sp>
          <p:nvSpPr>
            <p:cNvPr id="11" name="Rectangle 10">
              <a:extLst>
                <a:ext uri="{FF2B5EF4-FFF2-40B4-BE49-F238E27FC236}">
                  <a16:creationId xmlns:a16="http://schemas.microsoft.com/office/drawing/2014/main" id="{C0577363-A89B-4AFE-8F62-994ACA76E595}"/>
                </a:ext>
              </a:extLst>
            </p:cNvPr>
            <p:cNvSpPr/>
            <p:nvPr userDrawn="1"/>
          </p:nvSpPr>
          <p:spPr bwMode="auto">
            <a:xfrm>
              <a:off x="8738041" y="3867146"/>
              <a:ext cx="421894" cy="924704"/>
            </a:xfrm>
            <a:prstGeom prst="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a typeface="ＭＳ Ｐゴシック" pitchFamily="48" charset="-128"/>
              </a:endParaRPr>
            </a:p>
          </p:txBody>
        </p:sp>
      </p:grpSp>
      <p:sp>
        <p:nvSpPr>
          <p:cNvPr id="2" name="Title 1"/>
          <p:cNvSpPr>
            <a:spLocks noGrp="1"/>
          </p:cNvSpPr>
          <p:nvPr>
            <p:ph type="title"/>
          </p:nvPr>
        </p:nvSpPr>
        <p:spPr>
          <a:xfrm>
            <a:off x="5303520" y="0"/>
            <a:ext cx="3840480" cy="1828800"/>
          </a:xfrm>
        </p:spPr>
        <p:txBody>
          <a:bodyPr>
            <a:noAutofit/>
          </a:bodyPr>
          <a:lstStyle>
            <a:lvl1pPr algn="l">
              <a:defRPr>
                <a:solidFill>
                  <a:schemeClr val="tx2"/>
                </a:solidFill>
                <a:effectLst/>
              </a:defRPr>
            </a:lvl1pPr>
          </a:lstStyle>
          <a:p>
            <a:r>
              <a:rPr lang="en-US" dirty="0"/>
              <a:t>Click to edit Master title style</a:t>
            </a:r>
          </a:p>
        </p:txBody>
      </p:sp>
      <p:sp>
        <p:nvSpPr>
          <p:cNvPr id="21" name="Content Placeholder 20">
            <a:extLst>
              <a:ext uri="{FF2B5EF4-FFF2-40B4-BE49-F238E27FC236}">
                <a16:creationId xmlns:a16="http://schemas.microsoft.com/office/drawing/2014/main" id="{643E024C-5944-4ECB-84DB-8C924039C4A4}"/>
              </a:ext>
            </a:extLst>
          </p:cNvPr>
          <p:cNvSpPr>
            <a:spLocks noGrp="1"/>
          </p:cNvSpPr>
          <p:nvPr>
            <p:ph sz="quarter" idx="13"/>
          </p:nvPr>
        </p:nvSpPr>
        <p:spPr>
          <a:xfrm>
            <a:off x="5303520" y="3017520"/>
            <a:ext cx="3840480" cy="2926080"/>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2" name="Group 21">
            <a:extLst>
              <a:ext uri="{FF2B5EF4-FFF2-40B4-BE49-F238E27FC236}">
                <a16:creationId xmlns:a16="http://schemas.microsoft.com/office/drawing/2014/main" id="{349D24DF-DE04-4D85-8EDB-FE39FC3274AA}"/>
              </a:ext>
            </a:extLst>
          </p:cNvPr>
          <p:cNvGrpSpPr>
            <a:grpSpLocks noChangeAspect="1"/>
          </p:cNvGrpSpPr>
          <p:nvPr userDrawn="1"/>
        </p:nvGrpSpPr>
        <p:grpSpPr>
          <a:xfrm>
            <a:off x="1" y="1463039"/>
            <a:ext cx="5281022" cy="3017520"/>
            <a:chOff x="1320800" y="1790165"/>
            <a:chExt cx="10669666" cy="6096534"/>
          </a:xfrm>
          <a:effectLst>
            <a:reflection blurRad="6350" stA="20000" endPos="30000" dir="5400000" sy="-100000" algn="bl" rotWithShape="0"/>
          </a:effectLst>
        </p:grpSpPr>
        <p:sp>
          <p:nvSpPr>
            <p:cNvPr id="23" name="Rectangle: Rounded Corners 22">
              <a:extLst>
                <a:ext uri="{FF2B5EF4-FFF2-40B4-BE49-F238E27FC236}">
                  <a16:creationId xmlns:a16="http://schemas.microsoft.com/office/drawing/2014/main" id="{32C60C9A-19D0-45C3-8E1D-EB92F0D88060}"/>
                </a:ext>
              </a:extLst>
            </p:cNvPr>
            <p:cNvSpPr/>
            <p:nvPr/>
          </p:nvSpPr>
          <p:spPr>
            <a:xfrm>
              <a:off x="2342657" y="1790165"/>
              <a:ext cx="8635566" cy="6071101"/>
            </a:xfrm>
            <a:prstGeom prst="roundRect">
              <a:avLst>
                <a:gd name="adj" fmla="val 4479"/>
              </a:avLst>
            </a:prstGeom>
            <a:solidFill>
              <a:srgbClr val="1C1C1C"/>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kumimoji="1" lang="en-US" altLang="ja-JP" sz="1800" dirty="0"/>
                <a:t> </a:t>
              </a:r>
              <a:endParaRPr kumimoji="1" lang="ja-JP" altLang="en-US" sz="1800" dirty="0"/>
            </a:p>
          </p:txBody>
        </p:sp>
        <p:sp>
          <p:nvSpPr>
            <p:cNvPr id="24" name="Freeform: Shape 23">
              <a:extLst>
                <a:ext uri="{FF2B5EF4-FFF2-40B4-BE49-F238E27FC236}">
                  <a16:creationId xmlns:a16="http://schemas.microsoft.com/office/drawing/2014/main" id="{95B12D14-B996-417D-89ED-AE01E01473B7}"/>
                </a:ext>
              </a:extLst>
            </p:cNvPr>
            <p:cNvSpPr/>
            <p:nvPr/>
          </p:nvSpPr>
          <p:spPr>
            <a:xfrm>
              <a:off x="1321705" y="7765770"/>
              <a:ext cx="10667856" cy="120929"/>
            </a:xfrm>
            <a:custGeom>
              <a:avLst/>
              <a:gdLst>
                <a:gd name="connsiteX0" fmla="*/ 0 w 12407609"/>
                <a:gd name="connsiteY0" fmla="*/ 0 h 140651"/>
                <a:gd name="connsiteX1" fmla="*/ 54798 w 12407609"/>
                <a:gd name="connsiteY1" fmla="*/ 2767 h 140651"/>
                <a:gd name="connsiteX2" fmla="*/ 12407609 w 12407609"/>
                <a:gd name="connsiteY2" fmla="*/ 2767 h 140651"/>
                <a:gd name="connsiteX3" fmla="*/ 12326342 w 12407609"/>
                <a:gd name="connsiteY3" fmla="*/ 41916 h 140651"/>
                <a:gd name="connsiteX4" fmla="*/ 11837287 w 12407609"/>
                <a:gd name="connsiteY4" fmla="*/ 140651 h 140651"/>
                <a:gd name="connsiteX5" fmla="*/ 576066 w 12407609"/>
                <a:gd name="connsiteY5" fmla="*/ 140651 h 140651"/>
                <a:gd name="connsiteX6" fmla="*/ 87012 w 12407609"/>
                <a:gd name="connsiteY6" fmla="*/ 41916 h 14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07609" h="140651">
                  <a:moveTo>
                    <a:pt x="0" y="0"/>
                  </a:moveTo>
                  <a:lnTo>
                    <a:pt x="54798" y="2767"/>
                  </a:lnTo>
                  <a:lnTo>
                    <a:pt x="12407609" y="2767"/>
                  </a:lnTo>
                  <a:lnTo>
                    <a:pt x="12326342" y="41916"/>
                  </a:lnTo>
                  <a:cubicBezTo>
                    <a:pt x="12176026" y="105494"/>
                    <a:pt x="12010762" y="140651"/>
                    <a:pt x="11837287" y="140651"/>
                  </a:cubicBezTo>
                  <a:lnTo>
                    <a:pt x="576066" y="140651"/>
                  </a:lnTo>
                  <a:cubicBezTo>
                    <a:pt x="402591" y="140651"/>
                    <a:pt x="237327" y="105494"/>
                    <a:pt x="87012" y="41916"/>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800"/>
            </a:p>
          </p:txBody>
        </p:sp>
        <p:sp>
          <p:nvSpPr>
            <p:cNvPr id="25" name="Rectangle: Rounded Corners 24">
              <a:extLst>
                <a:ext uri="{FF2B5EF4-FFF2-40B4-BE49-F238E27FC236}">
                  <a16:creationId xmlns:a16="http://schemas.microsoft.com/office/drawing/2014/main" id="{3E7EBBA1-B8A9-43DC-9445-1AAAABA0B4E8}"/>
                </a:ext>
              </a:extLst>
            </p:cNvPr>
            <p:cNvSpPr/>
            <p:nvPr/>
          </p:nvSpPr>
          <p:spPr>
            <a:xfrm>
              <a:off x="1320800" y="7666147"/>
              <a:ext cx="10669666" cy="102001"/>
            </a:xfrm>
            <a:prstGeom prst="roundRect">
              <a:avLst/>
            </a:prstGeom>
            <a:solidFill>
              <a:srgbClr val="B2B2B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800"/>
            </a:p>
          </p:txBody>
        </p:sp>
        <p:sp>
          <p:nvSpPr>
            <p:cNvPr id="26" name="Freeform: Shape 25">
              <a:extLst>
                <a:ext uri="{FF2B5EF4-FFF2-40B4-BE49-F238E27FC236}">
                  <a16:creationId xmlns:a16="http://schemas.microsoft.com/office/drawing/2014/main" id="{53B6C188-04CF-4165-9A2B-1F01E84D3CFD}"/>
                </a:ext>
              </a:extLst>
            </p:cNvPr>
            <p:cNvSpPr/>
            <p:nvPr/>
          </p:nvSpPr>
          <p:spPr>
            <a:xfrm>
              <a:off x="5830616" y="7666148"/>
              <a:ext cx="1650037" cy="71543"/>
            </a:xfrm>
            <a:custGeom>
              <a:avLst/>
              <a:gdLst>
                <a:gd name="connsiteX0" fmla="*/ 0 w 1919131"/>
                <a:gd name="connsiteY0" fmla="*/ 0 h 83211"/>
                <a:gd name="connsiteX1" fmla="*/ 1919131 w 1919131"/>
                <a:gd name="connsiteY1" fmla="*/ 0 h 83211"/>
                <a:gd name="connsiteX2" fmla="*/ 1916033 w 1919131"/>
                <a:gd name="connsiteY2" fmla="*/ 15344 h 83211"/>
                <a:gd name="connsiteX3" fmla="*/ 1813646 w 1919131"/>
                <a:gd name="connsiteY3" fmla="*/ 83211 h 83211"/>
                <a:gd name="connsiteX4" fmla="*/ 105484 w 1919131"/>
                <a:gd name="connsiteY4" fmla="*/ 83211 h 83211"/>
                <a:gd name="connsiteX5" fmla="*/ 3098 w 1919131"/>
                <a:gd name="connsiteY5" fmla="*/ 15344 h 8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9131" h="83211">
                  <a:moveTo>
                    <a:pt x="0" y="0"/>
                  </a:moveTo>
                  <a:lnTo>
                    <a:pt x="1919131" y="0"/>
                  </a:lnTo>
                  <a:lnTo>
                    <a:pt x="1916033" y="15344"/>
                  </a:lnTo>
                  <a:cubicBezTo>
                    <a:pt x="1899164" y="55227"/>
                    <a:pt x="1859673" y="83211"/>
                    <a:pt x="1813646" y="83211"/>
                  </a:cubicBezTo>
                  <a:lnTo>
                    <a:pt x="105484" y="83211"/>
                  </a:lnTo>
                  <a:cubicBezTo>
                    <a:pt x="59458" y="83211"/>
                    <a:pt x="19967" y="55227"/>
                    <a:pt x="3098" y="15344"/>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800"/>
            </a:p>
          </p:txBody>
        </p:sp>
        <p:sp>
          <p:nvSpPr>
            <p:cNvPr id="27" name="Rectangle: Rounded Corners 26">
              <a:extLst>
                <a:ext uri="{FF2B5EF4-FFF2-40B4-BE49-F238E27FC236}">
                  <a16:creationId xmlns:a16="http://schemas.microsoft.com/office/drawing/2014/main" id="{8896CBCD-1F91-413F-ABAC-2527EEABBB43}"/>
                </a:ext>
              </a:extLst>
            </p:cNvPr>
            <p:cNvSpPr/>
            <p:nvPr/>
          </p:nvSpPr>
          <p:spPr>
            <a:xfrm>
              <a:off x="2654660" y="2200716"/>
              <a:ext cx="8019384" cy="5003836"/>
            </a:xfrm>
            <a:prstGeom prst="roundRect">
              <a:avLst>
                <a:gd name="adj" fmla="val 595"/>
              </a:avLst>
            </a:prstGeom>
            <a:solidFill>
              <a:schemeClr val="bg1"/>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800" dirty="0"/>
            </a:p>
          </p:txBody>
        </p:sp>
      </p:grpSp>
      <p:sp>
        <p:nvSpPr>
          <p:cNvPr id="31" name="Picture Placeholder 30">
            <a:extLst>
              <a:ext uri="{FF2B5EF4-FFF2-40B4-BE49-F238E27FC236}">
                <a16:creationId xmlns:a16="http://schemas.microsoft.com/office/drawing/2014/main" id="{89DB1F7C-3BF0-462C-B9A6-D7F9BDF41174}"/>
              </a:ext>
            </a:extLst>
          </p:cNvPr>
          <p:cNvSpPr>
            <a:spLocks noGrp="1"/>
          </p:cNvSpPr>
          <p:nvPr>
            <p:ph type="pic" sz="quarter" idx="14"/>
          </p:nvPr>
        </p:nvSpPr>
        <p:spPr>
          <a:xfrm>
            <a:off x="660400" y="1666875"/>
            <a:ext cx="3968750" cy="2476500"/>
          </a:xfrm>
        </p:spPr>
        <p:txBody>
          <a:bodyPr>
            <a:noAutofit/>
          </a:bodyPr>
          <a:lstStyle>
            <a:lvl1pPr>
              <a:defRPr/>
            </a:lvl1pPr>
          </a:lstStyle>
          <a:p>
            <a:r>
              <a:rPr lang="en-US" dirty="0"/>
              <a:t>Click icon to add picture</a:t>
            </a:r>
          </a:p>
        </p:txBody>
      </p:sp>
      <p:sp>
        <p:nvSpPr>
          <p:cNvPr id="4" name="Date Placeholder 3">
            <a:extLst>
              <a:ext uri="{FF2B5EF4-FFF2-40B4-BE49-F238E27FC236}">
                <a16:creationId xmlns:a16="http://schemas.microsoft.com/office/drawing/2014/main" id="{27F863D6-FCB3-4B2D-A068-467DE1E0904C}"/>
              </a:ext>
            </a:extLst>
          </p:cNvPr>
          <p:cNvSpPr>
            <a:spLocks noGrp="1"/>
          </p:cNvSpPr>
          <p:nvPr>
            <p:ph type="dt" sz="half" idx="15"/>
          </p:nvPr>
        </p:nvSpPr>
        <p:spPr/>
        <p:txBody>
          <a:bodyPr/>
          <a:lstStyle/>
          <a:p>
            <a:r>
              <a:rPr lang="en-US"/>
              <a:t>12/03/2018</a:t>
            </a:r>
            <a:endParaRPr lang="en-US" dirty="0"/>
          </a:p>
        </p:txBody>
      </p:sp>
      <p:sp>
        <p:nvSpPr>
          <p:cNvPr id="5" name="Footer Placeholder 4">
            <a:extLst>
              <a:ext uri="{FF2B5EF4-FFF2-40B4-BE49-F238E27FC236}">
                <a16:creationId xmlns:a16="http://schemas.microsoft.com/office/drawing/2014/main" id="{A551EE77-9041-49C9-AA47-9E294263583A}"/>
              </a:ext>
            </a:extLst>
          </p:cNvPr>
          <p:cNvSpPr>
            <a:spLocks noGrp="1"/>
          </p:cNvSpPr>
          <p:nvPr>
            <p:ph type="ftr" sz="quarter" idx="16"/>
          </p:nvPr>
        </p:nvSpPr>
        <p:spPr/>
        <p:txBody>
          <a:bodyPr/>
          <a:lstStyle/>
          <a:p>
            <a:r>
              <a:rPr lang="en-US"/>
              <a:t>CHANGE ME! Click the Header &amp; Footer button in the Insert tab to customize me!</a:t>
            </a:r>
            <a:endParaRPr lang="en-US" dirty="0"/>
          </a:p>
        </p:txBody>
      </p:sp>
      <p:sp>
        <p:nvSpPr>
          <p:cNvPr id="6" name="Slide Number Placeholder 5">
            <a:extLst>
              <a:ext uri="{FF2B5EF4-FFF2-40B4-BE49-F238E27FC236}">
                <a16:creationId xmlns:a16="http://schemas.microsoft.com/office/drawing/2014/main" id="{238911C6-E0FB-4314-8591-7FEA959ECAFD}"/>
              </a:ext>
            </a:extLst>
          </p:cNvPr>
          <p:cNvSpPr>
            <a:spLocks noGrp="1"/>
          </p:cNvSpPr>
          <p:nvPr>
            <p:ph type="sldNum" sz="quarter" idx="17"/>
          </p:nvPr>
        </p:nvSpPr>
        <p:spPr/>
        <p:txBody>
          <a:bodyPr/>
          <a:lstStyle/>
          <a:p>
            <a:fld id="{B298AA49-0B30-433B-A1FE-C32891D70849}" type="slidenum">
              <a:rPr lang="en-US" smtClean="0"/>
              <a:pPr/>
              <a:t>‹#›</a:t>
            </a:fld>
            <a:endParaRPr lang="en-US" dirty="0"/>
          </a:p>
        </p:txBody>
      </p:sp>
      <p:sp>
        <p:nvSpPr>
          <p:cNvPr id="28" name="Text Placeholder 33">
            <a:extLst>
              <a:ext uri="{FF2B5EF4-FFF2-40B4-BE49-F238E27FC236}">
                <a16:creationId xmlns:a16="http://schemas.microsoft.com/office/drawing/2014/main" id="{4AEC3405-B21A-4510-B11C-705B4A7C2F5F}"/>
              </a:ext>
            </a:extLst>
          </p:cNvPr>
          <p:cNvSpPr>
            <a:spLocks noGrp="1"/>
          </p:cNvSpPr>
          <p:nvPr>
            <p:ph type="body" sz="quarter" idx="18"/>
          </p:nvPr>
        </p:nvSpPr>
        <p:spPr>
          <a:xfrm>
            <a:off x="5316843" y="1920237"/>
            <a:ext cx="3827157" cy="1097280"/>
          </a:xfrm>
        </p:spPr>
        <p:txBody>
          <a:bodyPr tIns="91440" bIns="91440" anchor="ctr"/>
          <a:lstStyle>
            <a:lvl1pPr>
              <a:defRPr lang="en-US" sz="2800" b="1" kern="1200" dirty="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90000"/>
              </a:lnSpc>
              <a:spcBef>
                <a:spcPts val="1000"/>
              </a:spcBef>
              <a:buClr>
                <a:schemeClr val="tx2"/>
              </a:buClr>
              <a:buFont typeface="Arial" panose="020B0604020202020204" pitchFamily="34" charset="0"/>
              <a:buNone/>
            </a:pPr>
            <a:r>
              <a:rPr lang="en-US" dirty="0"/>
              <a:t>Edit Master text styles</a:t>
            </a:r>
          </a:p>
        </p:txBody>
      </p:sp>
    </p:spTree>
    <p:extLst>
      <p:ext uri="{BB962C8B-B14F-4D97-AF65-F5344CB8AC3E}">
        <p14:creationId xmlns:p14="http://schemas.microsoft.com/office/powerpoint/2010/main" val="3760294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phic in Laptop Half +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A2EAD5F-AA30-4B96-9FE0-8D62DB7DDFD7}"/>
              </a:ext>
            </a:extLst>
          </p:cNvPr>
          <p:cNvGrpSpPr/>
          <p:nvPr userDrawn="1"/>
        </p:nvGrpSpPr>
        <p:grpSpPr>
          <a:xfrm>
            <a:off x="0" y="1920237"/>
            <a:ext cx="9144000" cy="1097282"/>
            <a:chOff x="1003323" y="3840967"/>
            <a:chExt cx="14063123" cy="924705"/>
          </a:xfrm>
        </p:grpSpPr>
        <p:sp>
          <p:nvSpPr>
            <p:cNvPr id="8" name="Rectangle 7">
              <a:extLst>
                <a:ext uri="{FF2B5EF4-FFF2-40B4-BE49-F238E27FC236}">
                  <a16:creationId xmlns:a16="http://schemas.microsoft.com/office/drawing/2014/main" id="{D6C0DDC3-08C0-4CC0-80B6-CD5DBB476990}"/>
                </a:ext>
              </a:extLst>
            </p:cNvPr>
            <p:cNvSpPr/>
            <p:nvPr userDrawn="1"/>
          </p:nvSpPr>
          <p:spPr bwMode="auto">
            <a:xfrm>
              <a:off x="2269004" y="3840969"/>
              <a:ext cx="12797442" cy="924703"/>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bg1"/>
                </a:solidFill>
                <a:effectLst/>
                <a:latin typeface="Arial" charset="0"/>
                <a:ea typeface="ＭＳ Ｐゴシック" pitchFamily="48" charset="-128"/>
              </a:endParaRPr>
            </a:p>
          </p:txBody>
        </p:sp>
        <p:sp>
          <p:nvSpPr>
            <p:cNvPr id="9" name="Rectangle 8">
              <a:extLst>
                <a:ext uri="{FF2B5EF4-FFF2-40B4-BE49-F238E27FC236}">
                  <a16:creationId xmlns:a16="http://schemas.microsoft.com/office/drawing/2014/main" id="{FECAF430-0816-40CC-871C-969D5D45F64F}"/>
                </a:ext>
              </a:extLst>
            </p:cNvPr>
            <p:cNvSpPr/>
            <p:nvPr userDrawn="1"/>
          </p:nvSpPr>
          <p:spPr bwMode="auto">
            <a:xfrm>
              <a:off x="1003323" y="3840969"/>
              <a:ext cx="421894" cy="924703"/>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a typeface="ＭＳ Ｐゴシック" pitchFamily="48" charset="-128"/>
              </a:endParaRPr>
            </a:p>
          </p:txBody>
        </p:sp>
        <p:sp>
          <p:nvSpPr>
            <p:cNvPr id="10" name="Rectangle 9">
              <a:extLst>
                <a:ext uri="{FF2B5EF4-FFF2-40B4-BE49-F238E27FC236}">
                  <a16:creationId xmlns:a16="http://schemas.microsoft.com/office/drawing/2014/main" id="{0060281E-1FF5-4AC3-87DB-9833E453E58B}"/>
                </a:ext>
              </a:extLst>
            </p:cNvPr>
            <p:cNvSpPr/>
            <p:nvPr userDrawn="1"/>
          </p:nvSpPr>
          <p:spPr bwMode="auto">
            <a:xfrm>
              <a:off x="1425217" y="3840969"/>
              <a:ext cx="421894" cy="924703"/>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a typeface="ＭＳ Ｐゴシック" pitchFamily="48" charset="-128"/>
              </a:endParaRPr>
            </a:p>
          </p:txBody>
        </p:sp>
        <p:sp>
          <p:nvSpPr>
            <p:cNvPr id="11" name="Rectangle 10">
              <a:extLst>
                <a:ext uri="{FF2B5EF4-FFF2-40B4-BE49-F238E27FC236}">
                  <a16:creationId xmlns:a16="http://schemas.microsoft.com/office/drawing/2014/main" id="{C0577363-A89B-4AFE-8F62-994ACA76E595}"/>
                </a:ext>
              </a:extLst>
            </p:cNvPr>
            <p:cNvSpPr/>
            <p:nvPr userDrawn="1"/>
          </p:nvSpPr>
          <p:spPr bwMode="auto">
            <a:xfrm>
              <a:off x="1847110" y="3840967"/>
              <a:ext cx="421894" cy="924704"/>
            </a:xfrm>
            <a:prstGeom prst="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a typeface="ＭＳ Ｐゴシック" pitchFamily="48" charset="-128"/>
              </a:endParaRPr>
            </a:p>
          </p:txBody>
        </p:sp>
      </p:grpSp>
      <p:grpSp>
        <p:nvGrpSpPr>
          <p:cNvPr id="31" name="Group 30">
            <a:extLst>
              <a:ext uri="{FF2B5EF4-FFF2-40B4-BE49-F238E27FC236}">
                <a16:creationId xmlns:a16="http://schemas.microsoft.com/office/drawing/2014/main" id="{E871EF12-14A2-45BA-9276-86741B57580C}"/>
              </a:ext>
            </a:extLst>
          </p:cNvPr>
          <p:cNvGrpSpPr>
            <a:grpSpLocks noChangeAspect="1"/>
          </p:cNvGrpSpPr>
          <p:nvPr userDrawn="1"/>
        </p:nvGrpSpPr>
        <p:grpSpPr>
          <a:xfrm>
            <a:off x="2574160" y="0"/>
            <a:ext cx="6569840" cy="5226050"/>
            <a:chOff x="7127876" y="-72"/>
            <a:chExt cx="11160125" cy="8877443"/>
          </a:xfrm>
          <a:effectLst>
            <a:reflection blurRad="6350" stA="10000" endPos="30000" dir="5400000" sy="-100000" algn="bl" rotWithShape="0"/>
          </a:effectLst>
        </p:grpSpPr>
        <p:pic>
          <p:nvPicPr>
            <p:cNvPr id="32" name="Picture 31">
              <a:extLst>
                <a:ext uri="{FF2B5EF4-FFF2-40B4-BE49-F238E27FC236}">
                  <a16:creationId xmlns:a16="http://schemas.microsoft.com/office/drawing/2014/main" id="{BF025293-3C45-46EB-B2D0-56914EB76F8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127876" y="2"/>
              <a:ext cx="11160125" cy="8877369"/>
            </a:xfrm>
            <a:prstGeom prst="rect">
              <a:avLst/>
            </a:prstGeom>
          </p:spPr>
        </p:pic>
        <p:sp>
          <p:nvSpPr>
            <p:cNvPr id="33" name="Rectangle 32">
              <a:extLst>
                <a:ext uri="{FF2B5EF4-FFF2-40B4-BE49-F238E27FC236}">
                  <a16:creationId xmlns:a16="http://schemas.microsoft.com/office/drawing/2014/main" id="{CA345CA5-FE54-4C58-B5CE-DA5BFB8F5F6F}"/>
                </a:ext>
              </a:extLst>
            </p:cNvPr>
            <p:cNvSpPr/>
            <p:nvPr userDrawn="1"/>
          </p:nvSpPr>
          <p:spPr>
            <a:xfrm>
              <a:off x="9290304" y="-72"/>
              <a:ext cx="8997696" cy="7760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grpSp>
      <p:sp>
        <p:nvSpPr>
          <p:cNvPr id="2" name="Title 1"/>
          <p:cNvSpPr>
            <a:spLocks noGrp="1"/>
          </p:cNvSpPr>
          <p:nvPr userDrawn="1">
            <p:ph type="title"/>
          </p:nvPr>
        </p:nvSpPr>
        <p:spPr>
          <a:xfrm>
            <a:off x="822960" y="0"/>
            <a:ext cx="2651760" cy="1828800"/>
          </a:xfrm>
        </p:spPr>
        <p:txBody>
          <a:bodyPr>
            <a:noAutofit/>
          </a:bodyPr>
          <a:lstStyle>
            <a:lvl1pPr algn="l">
              <a:defRPr>
                <a:solidFill>
                  <a:schemeClr val="tx2"/>
                </a:solidFill>
                <a:effectLst/>
              </a:defRPr>
            </a:lvl1pPr>
          </a:lstStyle>
          <a:p>
            <a:r>
              <a:rPr lang="en-US" dirty="0"/>
              <a:t>Click to edit Master title style</a:t>
            </a:r>
          </a:p>
        </p:txBody>
      </p:sp>
      <p:sp>
        <p:nvSpPr>
          <p:cNvPr id="21" name="Content Placeholder 20">
            <a:extLst>
              <a:ext uri="{FF2B5EF4-FFF2-40B4-BE49-F238E27FC236}">
                <a16:creationId xmlns:a16="http://schemas.microsoft.com/office/drawing/2014/main" id="{643E024C-5944-4ECB-84DB-8C924039C4A4}"/>
              </a:ext>
            </a:extLst>
          </p:cNvPr>
          <p:cNvSpPr>
            <a:spLocks noGrp="1"/>
          </p:cNvSpPr>
          <p:nvPr>
            <p:ph sz="quarter" idx="13"/>
          </p:nvPr>
        </p:nvSpPr>
        <p:spPr>
          <a:xfrm>
            <a:off x="822960" y="3075405"/>
            <a:ext cx="2651760" cy="1862308"/>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12">
            <a:extLst>
              <a:ext uri="{FF2B5EF4-FFF2-40B4-BE49-F238E27FC236}">
                <a16:creationId xmlns:a16="http://schemas.microsoft.com/office/drawing/2014/main" id="{76C5E363-D62A-42A2-B1E8-43DDEACC06CF}"/>
              </a:ext>
            </a:extLst>
          </p:cNvPr>
          <p:cNvSpPr>
            <a:spLocks noGrp="1"/>
          </p:cNvSpPr>
          <p:nvPr>
            <p:ph type="pic" sz="quarter" idx="14"/>
          </p:nvPr>
        </p:nvSpPr>
        <p:spPr>
          <a:xfrm>
            <a:off x="3846513" y="0"/>
            <a:ext cx="5297487" cy="4568825"/>
          </a:xfrm>
        </p:spPr>
        <p:txBody>
          <a:bodyPr>
            <a:noAutofit/>
          </a:bodyPr>
          <a:lstStyle>
            <a:lvl1pPr marL="0" marR="0" indent="0" algn="l" defTabSz="914400" rtl="0" eaLnBrk="1" fontAlgn="auto" latinLnBrk="0" hangingPunct="1">
              <a:lnSpc>
                <a:spcPct val="90000"/>
              </a:lnSpc>
              <a:spcBef>
                <a:spcPts val="1000"/>
              </a:spcBef>
              <a:spcAft>
                <a:spcPts val="0"/>
              </a:spcAft>
              <a:buClr>
                <a:schemeClr val="tx2"/>
              </a:buClr>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
                <a:schemeClr val="tx2"/>
              </a:buClr>
              <a:buSzTx/>
              <a:buFont typeface="Arial" panose="020B0604020202020204" pitchFamily="34" charset="0"/>
              <a:buNone/>
              <a:tabLst/>
              <a:defRPr/>
            </a:pPr>
            <a:r>
              <a:rPr lang="en-US" dirty="0"/>
              <a:t>Click icon to add picture</a:t>
            </a:r>
          </a:p>
        </p:txBody>
      </p:sp>
      <p:sp>
        <p:nvSpPr>
          <p:cNvPr id="4" name="Date Placeholder 3">
            <a:extLst>
              <a:ext uri="{FF2B5EF4-FFF2-40B4-BE49-F238E27FC236}">
                <a16:creationId xmlns:a16="http://schemas.microsoft.com/office/drawing/2014/main" id="{EFFD5C9F-D5C7-4AF0-80A6-8BE4FD78F121}"/>
              </a:ext>
            </a:extLst>
          </p:cNvPr>
          <p:cNvSpPr>
            <a:spLocks noGrp="1"/>
          </p:cNvSpPr>
          <p:nvPr>
            <p:ph type="dt" sz="half" idx="15"/>
          </p:nvPr>
        </p:nvSpPr>
        <p:spPr/>
        <p:txBody>
          <a:bodyPr/>
          <a:lstStyle/>
          <a:p>
            <a:r>
              <a:rPr lang="en-US"/>
              <a:t>12/03/2018</a:t>
            </a:r>
            <a:endParaRPr lang="en-US" dirty="0"/>
          </a:p>
        </p:txBody>
      </p:sp>
      <p:sp>
        <p:nvSpPr>
          <p:cNvPr id="5" name="Footer Placeholder 4">
            <a:extLst>
              <a:ext uri="{FF2B5EF4-FFF2-40B4-BE49-F238E27FC236}">
                <a16:creationId xmlns:a16="http://schemas.microsoft.com/office/drawing/2014/main" id="{C2BFD14F-FEB8-42EB-9EC3-F460CF8E731C}"/>
              </a:ext>
            </a:extLst>
          </p:cNvPr>
          <p:cNvSpPr>
            <a:spLocks noGrp="1"/>
          </p:cNvSpPr>
          <p:nvPr>
            <p:ph type="ftr" sz="quarter" idx="16"/>
          </p:nvPr>
        </p:nvSpPr>
        <p:spPr/>
        <p:txBody>
          <a:bodyPr/>
          <a:lstStyle/>
          <a:p>
            <a:r>
              <a:rPr lang="en-US"/>
              <a:t>CHANGE ME! Click the Header &amp; Footer button in the Insert tab to customize me!</a:t>
            </a:r>
            <a:endParaRPr lang="en-US" dirty="0"/>
          </a:p>
        </p:txBody>
      </p:sp>
      <p:sp>
        <p:nvSpPr>
          <p:cNvPr id="6" name="Slide Number Placeholder 5">
            <a:extLst>
              <a:ext uri="{FF2B5EF4-FFF2-40B4-BE49-F238E27FC236}">
                <a16:creationId xmlns:a16="http://schemas.microsoft.com/office/drawing/2014/main" id="{7A4D7197-8773-452F-8CEC-215E968BD698}"/>
              </a:ext>
            </a:extLst>
          </p:cNvPr>
          <p:cNvSpPr>
            <a:spLocks noGrp="1"/>
          </p:cNvSpPr>
          <p:nvPr>
            <p:ph type="sldNum" sz="quarter" idx="17"/>
          </p:nvPr>
        </p:nvSpPr>
        <p:spPr/>
        <p:txBody>
          <a:bodyPr/>
          <a:lstStyle/>
          <a:p>
            <a:fld id="{B298AA49-0B30-433B-A1FE-C32891D70849}" type="slidenum">
              <a:rPr lang="en-US" smtClean="0"/>
              <a:pPr/>
              <a:t>‹#›</a:t>
            </a:fld>
            <a:endParaRPr lang="en-US" dirty="0"/>
          </a:p>
        </p:txBody>
      </p:sp>
      <p:sp>
        <p:nvSpPr>
          <p:cNvPr id="25" name="Text Placeholder 33">
            <a:extLst>
              <a:ext uri="{FF2B5EF4-FFF2-40B4-BE49-F238E27FC236}">
                <a16:creationId xmlns:a16="http://schemas.microsoft.com/office/drawing/2014/main" id="{221B90E8-3066-4152-84D6-47583977EFEE}"/>
              </a:ext>
            </a:extLst>
          </p:cNvPr>
          <p:cNvSpPr>
            <a:spLocks noGrp="1"/>
          </p:cNvSpPr>
          <p:nvPr>
            <p:ph type="body" sz="quarter" idx="18"/>
          </p:nvPr>
        </p:nvSpPr>
        <p:spPr>
          <a:xfrm>
            <a:off x="822959" y="1924409"/>
            <a:ext cx="2717021" cy="1097280"/>
          </a:xfrm>
        </p:spPr>
        <p:txBody>
          <a:bodyPr tIns="91440" bIns="91440" anchor="ctr"/>
          <a:lstStyle>
            <a:lvl1pPr>
              <a:defRPr lang="en-US" sz="2800" b="1" kern="1200" dirty="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90000"/>
              </a:lnSpc>
              <a:spcBef>
                <a:spcPts val="1000"/>
              </a:spcBef>
              <a:buClr>
                <a:schemeClr val="tx2"/>
              </a:buClr>
              <a:buFont typeface="Arial" panose="020B0604020202020204" pitchFamily="34" charset="0"/>
              <a:buNone/>
            </a:pPr>
            <a:r>
              <a:rPr lang="en-US" dirty="0"/>
              <a:t>Edit Master text styles</a:t>
            </a:r>
          </a:p>
        </p:txBody>
      </p:sp>
    </p:spTree>
    <p:extLst>
      <p:ext uri="{BB962C8B-B14F-4D97-AF65-F5344CB8AC3E}">
        <p14:creationId xmlns:p14="http://schemas.microsoft.com/office/powerpoint/2010/main" val="4007613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 Client Logo">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099847AC-6DC2-4B7A-8AE3-47B5DFA19457}"/>
              </a:ext>
            </a:extLst>
          </p:cNvPr>
          <p:cNvGrpSpPr/>
          <p:nvPr userDrawn="1"/>
        </p:nvGrpSpPr>
        <p:grpSpPr>
          <a:xfrm>
            <a:off x="0" y="4863219"/>
            <a:ext cx="9144000" cy="1994781"/>
            <a:chOff x="0" y="4863219"/>
            <a:chExt cx="9144000" cy="1994781"/>
          </a:xfrm>
        </p:grpSpPr>
        <p:pic>
          <p:nvPicPr>
            <p:cNvPr id="14" name="Picture 13">
              <a:extLst>
                <a:ext uri="{FF2B5EF4-FFF2-40B4-BE49-F238E27FC236}">
                  <a16:creationId xmlns:a16="http://schemas.microsoft.com/office/drawing/2014/main" id="{91C04B51-5288-466B-98BD-43501F118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863219"/>
              <a:ext cx="9144000" cy="343989"/>
            </a:xfrm>
            <a:prstGeom prst="rect">
              <a:avLst/>
            </a:prstGeom>
          </p:spPr>
        </p:pic>
        <p:pic>
          <p:nvPicPr>
            <p:cNvPr id="20" name="Picture 19">
              <a:extLst>
                <a:ext uri="{FF2B5EF4-FFF2-40B4-BE49-F238E27FC236}">
                  <a16:creationId xmlns:a16="http://schemas.microsoft.com/office/drawing/2014/main" id="{FA52110A-9507-4762-BDEE-BF6AFB3B99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024326"/>
              <a:ext cx="9144000" cy="1833674"/>
            </a:xfrm>
            <a:prstGeom prst="rect">
              <a:avLst/>
            </a:prstGeom>
          </p:spPr>
        </p:pic>
        <p:pic>
          <p:nvPicPr>
            <p:cNvPr id="19" name="Picture 18">
              <a:extLst>
                <a:ext uri="{FF2B5EF4-FFF2-40B4-BE49-F238E27FC236}">
                  <a16:creationId xmlns:a16="http://schemas.microsoft.com/office/drawing/2014/main" id="{B0975158-CFD4-413E-BD93-C722F153D3DC}"/>
                </a:ext>
              </a:extLst>
            </p:cNvPr>
            <p:cNvPicPr>
              <a:picLocks noChangeAspect="1"/>
            </p:cNvPicPr>
            <p:nvPr userDrawn="1"/>
          </p:nvPicPr>
          <p:blipFill>
            <a:blip r:embed="rId4"/>
            <a:stretch>
              <a:fillRect/>
            </a:stretch>
          </p:blipFill>
          <p:spPr>
            <a:xfrm>
              <a:off x="3200400" y="5380947"/>
              <a:ext cx="2743200" cy="1120433"/>
            </a:xfrm>
            <a:prstGeom prst="rect">
              <a:avLst/>
            </a:prstGeom>
          </p:spPr>
        </p:pic>
      </p:grpSp>
      <p:sp>
        <p:nvSpPr>
          <p:cNvPr id="2" name="Title 1"/>
          <p:cNvSpPr>
            <a:spLocks noGrp="1"/>
          </p:cNvSpPr>
          <p:nvPr userDrawn="1">
            <p:ph type="ctrTitle"/>
          </p:nvPr>
        </p:nvSpPr>
        <p:spPr>
          <a:xfrm>
            <a:off x="0" y="2011680"/>
            <a:ext cx="9144000" cy="1554480"/>
          </a:xfrm>
        </p:spPr>
        <p:txBody>
          <a:bodyPr anchor="b">
            <a:noAutofit/>
          </a:bodyPr>
          <a:lstStyle>
            <a:lvl1pPr algn="ctr">
              <a:defRPr sz="4800">
                <a:solidFill>
                  <a:schemeClr val="tx2"/>
                </a:solidFill>
                <a:effectLst/>
              </a:defRPr>
            </a:lvl1pPr>
          </a:lstStyle>
          <a:p>
            <a:r>
              <a:rPr lang="en-US" dirty="0"/>
              <a:t>Click to edit Master title style</a:t>
            </a:r>
          </a:p>
        </p:txBody>
      </p:sp>
      <p:sp>
        <p:nvSpPr>
          <p:cNvPr id="3" name="Subtitle 2"/>
          <p:cNvSpPr>
            <a:spLocks noGrp="1"/>
          </p:cNvSpPr>
          <p:nvPr userDrawn="1">
            <p:ph type="subTitle" idx="1"/>
          </p:nvPr>
        </p:nvSpPr>
        <p:spPr>
          <a:xfrm>
            <a:off x="0" y="3657600"/>
            <a:ext cx="9144000" cy="1371600"/>
          </a:xfrm>
        </p:spPr>
        <p:txBody>
          <a:bodyPr>
            <a:noAutofit/>
          </a:bodyPr>
          <a:lstStyle>
            <a:lvl1pPr marL="0" indent="0" algn="ctr">
              <a:buNone/>
              <a:defRPr sz="3200" b="1">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8" name="Date Placeholder 27">
            <a:extLst>
              <a:ext uri="{FF2B5EF4-FFF2-40B4-BE49-F238E27FC236}">
                <a16:creationId xmlns:a16="http://schemas.microsoft.com/office/drawing/2014/main" id="{587E747D-67E4-45A2-9E8B-A1A4F97D787E}"/>
              </a:ext>
            </a:extLst>
          </p:cNvPr>
          <p:cNvSpPr>
            <a:spLocks noGrp="1"/>
          </p:cNvSpPr>
          <p:nvPr userDrawn="1">
            <p:ph type="dt" sz="half" idx="10"/>
          </p:nvPr>
        </p:nvSpPr>
        <p:spPr/>
        <p:txBody>
          <a:bodyPr/>
          <a:lstStyle>
            <a:lvl1pPr>
              <a:defRPr>
                <a:solidFill>
                  <a:schemeClr val="bg1"/>
                </a:solidFill>
              </a:defRPr>
            </a:lvl1pPr>
          </a:lstStyle>
          <a:p>
            <a:r>
              <a:rPr lang="en-US"/>
              <a:t>12/03/2018</a:t>
            </a:r>
            <a:endParaRPr lang="en-US" dirty="0"/>
          </a:p>
        </p:txBody>
      </p:sp>
      <p:sp>
        <p:nvSpPr>
          <p:cNvPr id="29" name="Footer Placeholder 28">
            <a:extLst>
              <a:ext uri="{FF2B5EF4-FFF2-40B4-BE49-F238E27FC236}">
                <a16:creationId xmlns:a16="http://schemas.microsoft.com/office/drawing/2014/main" id="{C9921A73-C1F1-4551-9C29-E924AA730DB9}"/>
              </a:ext>
            </a:extLst>
          </p:cNvPr>
          <p:cNvSpPr>
            <a:spLocks noGrp="1"/>
          </p:cNvSpPr>
          <p:nvPr userDrawn="1">
            <p:ph type="ftr" sz="quarter" idx="11"/>
          </p:nvPr>
        </p:nvSpPr>
        <p:spPr/>
        <p:txBody>
          <a:bodyPr/>
          <a:lstStyle>
            <a:lvl1pPr>
              <a:defRPr>
                <a:solidFill>
                  <a:schemeClr val="bg1"/>
                </a:solidFill>
              </a:defRPr>
            </a:lvl1pPr>
          </a:lstStyle>
          <a:p>
            <a:r>
              <a:rPr lang="en-US"/>
              <a:t>CHANGE ME! Click the Header &amp; Footer button in the Insert tab to customize me!</a:t>
            </a:r>
            <a:endParaRPr lang="en-US" dirty="0"/>
          </a:p>
        </p:txBody>
      </p:sp>
      <p:sp>
        <p:nvSpPr>
          <p:cNvPr id="30" name="Slide Number Placeholder 29">
            <a:extLst>
              <a:ext uri="{FF2B5EF4-FFF2-40B4-BE49-F238E27FC236}">
                <a16:creationId xmlns:a16="http://schemas.microsoft.com/office/drawing/2014/main" id="{F4C495CF-2DB8-4D84-B8F8-1D56C0189A51}"/>
              </a:ext>
            </a:extLst>
          </p:cNvPr>
          <p:cNvSpPr>
            <a:spLocks noGrp="1"/>
          </p:cNvSpPr>
          <p:nvPr userDrawn="1">
            <p:ph type="sldNum" sz="quarter" idx="12"/>
          </p:nvPr>
        </p:nvSpPr>
        <p:spPr/>
        <p:txBody>
          <a:bodyPr/>
          <a:lstStyle>
            <a:lvl1pPr>
              <a:defRPr>
                <a:solidFill>
                  <a:schemeClr val="bg1"/>
                </a:solidFill>
              </a:defRPr>
            </a:lvl1pPr>
          </a:lstStyle>
          <a:p>
            <a:fld id="{B298AA49-0B30-433B-A1FE-C32891D70849}" type="slidenum">
              <a:rPr lang="en-US" smtClean="0"/>
              <a:pPr/>
              <a:t>‹#›</a:t>
            </a:fld>
            <a:endParaRPr lang="en-US" dirty="0"/>
          </a:p>
        </p:txBody>
      </p:sp>
      <p:sp>
        <p:nvSpPr>
          <p:cNvPr id="12" name="TextBox 11">
            <a:hlinkClick r:id="rId5"/>
            <a:extLst>
              <a:ext uri="{FF2B5EF4-FFF2-40B4-BE49-F238E27FC236}">
                <a16:creationId xmlns:a16="http://schemas.microsoft.com/office/drawing/2014/main" id="{F3DF8B5F-2A7C-4DCC-8E34-796F05FD7047}"/>
              </a:ext>
            </a:extLst>
          </p:cNvPr>
          <p:cNvSpPr txBox="1"/>
          <p:nvPr userDrawn="1"/>
        </p:nvSpPr>
        <p:spPr>
          <a:xfrm>
            <a:off x="0" y="6740002"/>
            <a:ext cx="2103120" cy="91440"/>
          </a:xfrm>
          <a:prstGeom prst="rect">
            <a:avLst/>
          </a:prstGeom>
          <a:noFill/>
        </p:spPr>
        <p:txBody>
          <a:bodyPr wrap="square" lIns="118872" tIns="0" rIns="0" bIns="45720" rtlCol="0">
            <a:noAutofit/>
          </a:bodyPr>
          <a:lstStyle/>
          <a:p>
            <a:pPr algn="l"/>
            <a:r>
              <a:rPr lang="en-US" sz="600" dirty="0">
                <a:solidFill>
                  <a:schemeClr val="bg1"/>
                </a:solidFill>
              </a:rPr>
              <a:t>©2018 CVP • Sensitive and/or Proprietary • www.cvpcorp.com • </a:t>
            </a:r>
          </a:p>
        </p:txBody>
      </p:sp>
    </p:spTree>
    <p:extLst>
      <p:ext uri="{BB962C8B-B14F-4D97-AF65-F5344CB8AC3E}">
        <p14:creationId xmlns:p14="http://schemas.microsoft.com/office/powerpoint/2010/main" val="30668791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aphic in Monitor">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B5830DF-131A-49E6-A4D5-3C73B72DC01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grpSp>
        <p:nvGrpSpPr>
          <p:cNvPr id="17" name="Group 16">
            <a:extLst>
              <a:ext uri="{FF2B5EF4-FFF2-40B4-BE49-F238E27FC236}">
                <a16:creationId xmlns:a16="http://schemas.microsoft.com/office/drawing/2014/main" id="{121C1A27-5062-404E-B087-81F44A280C74}"/>
              </a:ext>
            </a:extLst>
          </p:cNvPr>
          <p:cNvGrpSpPr>
            <a:grpSpLocks noChangeAspect="1"/>
          </p:cNvGrpSpPr>
          <p:nvPr userDrawn="1"/>
        </p:nvGrpSpPr>
        <p:grpSpPr>
          <a:xfrm>
            <a:off x="1192678" y="1371600"/>
            <a:ext cx="6758645" cy="5486400"/>
            <a:chOff x="2198478" y="1402730"/>
            <a:chExt cx="8912404" cy="7234736"/>
          </a:xfrm>
          <a:effectLst/>
        </p:grpSpPr>
        <p:grpSp>
          <p:nvGrpSpPr>
            <p:cNvPr id="18" name="Group 17">
              <a:extLst>
                <a:ext uri="{FF2B5EF4-FFF2-40B4-BE49-F238E27FC236}">
                  <a16:creationId xmlns:a16="http://schemas.microsoft.com/office/drawing/2014/main" id="{AF0516E1-4EE6-4AC2-B016-7CE0DACBA753}"/>
                </a:ext>
              </a:extLst>
            </p:cNvPr>
            <p:cNvGrpSpPr/>
            <p:nvPr userDrawn="1"/>
          </p:nvGrpSpPr>
          <p:grpSpPr>
            <a:xfrm>
              <a:off x="5152347" y="7666807"/>
              <a:ext cx="3002317" cy="970659"/>
              <a:chOff x="5152347" y="7666807"/>
              <a:chExt cx="3002317" cy="970659"/>
            </a:xfrm>
          </p:grpSpPr>
          <p:sp>
            <p:nvSpPr>
              <p:cNvPr id="25" name="Freeform: Shape 24">
                <a:extLst>
                  <a:ext uri="{FF2B5EF4-FFF2-40B4-BE49-F238E27FC236}">
                    <a16:creationId xmlns:a16="http://schemas.microsoft.com/office/drawing/2014/main" id="{DF235B05-AE3A-48CD-A1ED-5BA38FF8FEFB}"/>
                  </a:ext>
                </a:extLst>
              </p:cNvPr>
              <p:cNvSpPr/>
              <p:nvPr userDrawn="1"/>
            </p:nvSpPr>
            <p:spPr>
              <a:xfrm>
                <a:off x="5152347" y="7666807"/>
                <a:ext cx="3002317" cy="970659"/>
              </a:xfrm>
              <a:custGeom>
                <a:avLst/>
                <a:gdLst>
                  <a:gd name="connsiteX0" fmla="*/ 566240 w 3002317"/>
                  <a:gd name="connsiteY0" fmla="*/ 0 h 970659"/>
                  <a:gd name="connsiteX1" fmla="*/ 2432360 w 3002317"/>
                  <a:gd name="connsiteY1" fmla="*/ 0 h 970659"/>
                  <a:gd name="connsiteX2" fmla="*/ 2444712 w 3002317"/>
                  <a:gd name="connsiteY2" fmla="*/ 153415 h 970659"/>
                  <a:gd name="connsiteX3" fmla="*/ 2558119 w 3002317"/>
                  <a:gd name="connsiteY3" fmla="*/ 661012 h 970659"/>
                  <a:gd name="connsiteX4" fmla="*/ 2962931 w 3002317"/>
                  <a:gd name="connsiteY4" fmla="*/ 837224 h 970659"/>
                  <a:gd name="connsiteX5" fmla="*/ 2956436 w 3002317"/>
                  <a:gd name="connsiteY5" fmla="*/ 837224 h 970659"/>
                  <a:gd name="connsiteX6" fmla="*/ 2960140 w 3002317"/>
                  <a:gd name="connsiteY6" fmla="*/ 837972 h 970659"/>
                  <a:gd name="connsiteX7" fmla="*/ 3002317 w 3002317"/>
                  <a:gd name="connsiteY7" fmla="*/ 901602 h 970659"/>
                  <a:gd name="connsiteX8" fmla="*/ 3002316 w 3002317"/>
                  <a:gd name="connsiteY8" fmla="*/ 901602 h 970659"/>
                  <a:gd name="connsiteX9" fmla="*/ 2933259 w 3002317"/>
                  <a:gd name="connsiteY9" fmla="*/ 970659 h 970659"/>
                  <a:gd name="connsiteX10" fmla="*/ 69057 w 3002317"/>
                  <a:gd name="connsiteY10" fmla="*/ 970658 h 970659"/>
                  <a:gd name="connsiteX11" fmla="*/ 20226 w 3002317"/>
                  <a:gd name="connsiteY11" fmla="*/ 950432 h 970659"/>
                  <a:gd name="connsiteX12" fmla="*/ 0 w 3002317"/>
                  <a:gd name="connsiteY12" fmla="*/ 901601 h 970659"/>
                  <a:gd name="connsiteX13" fmla="*/ 20226 w 3002317"/>
                  <a:gd name="connsiteY13" fmla="*/ 852771 h 970659"/>
                  <a:gd name="connsiteX14" fmla="*/ 36097 w 3002317"/>
                  <a:gd name="connsiteY14" fmla="*/ 842071 h 970659"/>
                  <a:gd name="connsiteX15" fmla="*/ 35278 w 3002317"/>
                  <a:gd name="connsiteY15" fmla="*/ 842071 h 970659"/>
                  <a:gd name="connsiteX16" fmla="*/ 37319 w 3002317"/>
                  <a:gd name="connsiteY16" fmla="*/ 841247 h 970659"/>
                  <a:gd name="connsiteX17" fmla="*/ 42177 w 3002317"/>
                  <a:gd name="connsiteY17" fmla="*/ 837972 h 970659"/>
                  <a:gd name="connsiteX18" fmla="*/ 48684 w 3002317"/>
                  <a:gd name="connsiteY18" fmla="*/ 836658 h 970659"/>
                  <a:gd name="connsiteX19" fmla="*/ 130007 w 3002317"/>
                  <a:gd name="connsiteY19" fmla="*/ 803822 h 970659"/>
                  <a:gd name="connsiteX20" fmla="*/ 440090 w 3002317"/>
                  <a:gd name="connsiteY20" fmla="*/ 665859 h 970659"/>
                  <a:gd name="connsiteX21" fmla="*/ 553498 w 3002317"/>
                  <a:gd name="connsiteY21" fmla="*/ 158262 h 97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02317" h="970659">
                    <a:moveTo>
                      <a:pt x="566240" y="0"/>
                    </a:moveTo>
                    <a:lnTo>
                      <a:pt x="2432360" y="0"/>
                    </a:lnTo>
                    <a:lnTo>
                      <a:pt x="2444712" y="153415"/>
                    </a:lnTo>
                    <a:cubicBezTo>
                      <a:pt x="2455725" y="340027"/>
                      <a:pt x="2464059" y="517933"/>
                      <a:pt x="2558119" y="661012"/>
                    </a:cubicBezTo>
                    <a:cubicBezTo>
                      <a:pt x="2648607" y="770549"/>
                      <a:pt x="2858156" y="775312"/>
                      <a:pt x="2962931" y="837224"/>
                    </a:cubicBezTo>
                    <a:lnTo>
                      <a:pt x="2956436" y="837224"/>
                    </a:lnTo>
                    <a:lnTo>
                      <a:pt x="2960140" y="837972"/>
                    </a:lnTo>
                    <a:cubicBezTo>
                      <a:pt x="2984926" y="848455"/>
                      <a:pt x="3002317" y="872998"/>
                      <a:pt x="3002317" y="901602"/>
                    </a:cubicBezTo>
                    <a:lnTo>
                      <a:pt x="3002316" y="901602"/>
                    </a:lnTo>
                    <a:cubicBezTo>
                      <a:pt x="3002316" y="939741"/>
                      <a:pt x="2971398" y="970659"/>
                      <a:pt x="2933259" y="970659"/>
                    </a:cubicBezTo>
                    <a:lnTo>
                      <a:pt x="69057" y="970658"/>
                    </a:lnTo>
                    <a:cubicBezTo>
                      <a:pt x="49987" y="970658"/>
                      <a:pt x="32723" y="962928"/>
                      <a:pt x="20226" y="950432"/>
                    </a:cubicBezTo>
                    <a:lnTo>
                      <a:pt x="0" y="901601"/>
                    </a:lnTo>
                    <a:lnTo>
                      <a:pt x="20226" y="852771"/>
                    </a:lnTo>
                    <a:lnTo>
                      <a:pt x="36097" y="842071"/>
                    </a:lnTo>
                    <a:lnTo>
                      <a:pt x="35278" y="842071"/>
                    </a:lnTo>
                    <a:lnTo>
                      <a:pt x="37319" y="841247"/>
                    </a:lnTo>
                    <a:lnTo>
                      <a:pt x="42177" y="837972"/>
                    </a:lnTo>
                    <a:lnTo>
                      <a:pt x="48684" y="836658"/>
                    </a:lnTo>
                    <a:lnTo>
                      <a:pt x="130007" y="803822"/>
                    </a:lnTo>
                    <a:cubicBezTo>
                      <a:pt x="237386" y="771229"/>
                      <a:pt x="372224" y="748012"/>
                      <a:pt x="440090" y="665859"/>
                    </a:cubicBezTo>
                    <a:cubicBezTo>
                      <a:pt x="534150" y="522780"/>
                      <a:pt x="542484" y="344874"/>
                      <a:pt x="553498" y="158262"/>
                    </a:cubicBezTo>
                    <a:close/>
                  </a:path>
                </a:pathLst>
              </a:cu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800"/>
              </a:p>
            </p:txBody>
          </p:sp>
          <p:sp>
            <p:nvSpPr>
              <p:cNvPr id="26" name="Freeform: Shape 25">
                <a:extLst>
                  <a:ext uri="{FF2B5EF4-FFF2-40B4-BE49-F238E27FC236}">
                    <a16:creationId xmlns:a16="http://schemas.microsoft.com/office/drawing/2014/main" id="{8A3BCCF5-ED04-4353-81A5-C7B18947B6F7}"/>
                  </a:ext>
                </a:extLst>
              </p:cNvPr>
              <p:cNvSpPr/>
              <p:nvPr userDrawn="1"/>
            </p:nvSpPr>
            <p:spPr>
              <a:xfrm>
                <a:off x="5713861" y="7666807"/>
                <a:ext cx="1879289" cy="81781"/>
              </a:xfrm>
              <a:custGeom>
                <a:avLst/>
                <a:gdLst>
                  <a:gd name="connsiteX0" fmla="*/ 6584 w 1879289"/>
                  <a:gd name="connsiteY0" fmla="*/ 0 h 81781"/>
                  <a:gd name="connsiteX1" fmla="*/ 1872704 w 1879289"/>
                  <a:gd name="connsiteY1" fmla="*/ 0 h 81781"/>
                  <a:gd name="connsiteX2" fmla="*/ 1879289 w 1879289"/>
                  <a:gd name="connsiteY2" fmla="*/ 81781 h 81781"/>
                  <a:gd name="connsiteX3" fmla="*/ 0 w 1879289"/>
                  <a:gd name="connsiteY3" fmla="*/ 81781 h 81781"/>
                </a:gdLst>
                <a:ahLst/>
                <a:cxnLst>
                  <a:cxn ang="0">
                    <a:pos x="connsiteX0" y="connsiteY0"/>
                  </a:cxn>
                  <a:cxn ang="0">
                    <a:pos x="connsiteX1" y="connsiteY1"/>
                  </a:cxn>
                  <a:cxn ang="0">
                    <a:pos x="connsiteX2" y="connsiteY2"/>
                  </a:cxn>
                  <a:cxn ang="0">
                    <a:pos x="connsiteX3" y="connsiteY3"/>
                  </a:cxn>
                </a:cxnLst>
                <a:rect l="l" t="t" r="r" b="b"/>
                <a:pathLst>
                  <a:path w="1879289" h="81781">
                    <a:moveTo>
                      <a:pt x="6584" y="0"/>
                    </a:moveTo>
                    <a:lnTo>
                      <a:pt x="1872704" y="0"/>
                    </a:lnTo>
                    <a:lnTo>
                      <a:pt x="1879289" y="81781"/>
                    </a:lnTo>
                    <a:lnTo>
                      <a:pt x="0" y="81781"/>
                    </a:lnTo>
                    <a:close/>
                  </a:path>
                </a:pathLst>
              </a:custGeom>
              <a:solidFill>
                <a:schemeClr val="accent3">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800"/>
              </a:p>
            </p:txBody>
          </p:sp>
        </p:grpSp>
        <p:sp>
          <p:nvSpPr>
            <p:cNvPr id="19" name="Rectangle: Rounded Corners 18">
              <a:extLst>
                <a:ext uri="{FF2B5EF4-FFF2-40B4-BE49-F238E27FC236}">
                  <a16:creationId xmlns:a16="http://schemas.microsoft.com/office/drawing/2014/main" id="{42AB6C8A-6670-4F03-8A19-E4F9E78929E6}"/>
                </a:ext>
              </a:extLst>
            </p:cNvPr>
            <p:cNvSpPr/>
            <p:nvPr userDrawn="1"/>
          </p:nvSpPr>
          <p:spPr>
            <a:xfrm>
              <a:off x="2200826" y="1402814"/>
              <a:ext cx="8910056" cy="6264077"/>
            </a:xfrm>
            <a:prstGeom prst="roundRect">
              <a:avLst>
                <a:gd name="adj" fmla="val 4479"/>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800"/>
            </a:p>
          </p:txBody>
        </p:sp>
        <p:sp>
          <p:nvSpPr>
            <p:cNvPr id="20" name="Rectangle: Rounded Corners 19">
              <a:extLst>
                <a:ext uri="{FF2B5EF4-FFF2-40B4-BE49-F238E27FC236}">
                  <a16:creationId xmlns:a16="http://schemas.microsoft.com/office/drawing/2014/main" id="{A674D9FF-20EA-41C0-9A5D-F61A99467CEE}"/>
                </a:ext>
              </a:extLst>
            </p:cNvPr>
            <p:cNvSpPr/>
            <p:nvPr userDrawn="1"/>
          </p:nvSpPr>
          <p:spPr>
            <a:xfrm>
              <a:off x="2520212" y="1784336"/>
              <a:ext cx="8271284" cy="4652597"/>
            </a:xfrm>
            <a:prstGeom prst="roundRect">
              <a:avLst>
                <a:gd name="adj" fmla="val 595"/>
              </a:avLst>
            </a:prstGeom>
            <a:solidFill>
              <a:schemeClr val="bg1"/>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800" dirty="0"/>
            </a:p>
          </p:txBody>
        </p:sp>
        <p:grpSp>
          <p:nvGrpSpPr>
            <p:cNvPr id="22" name="Group 21">
              <a:extLst>
                <a:ext uri="{FF2B5EF4-FFF2-40B4-BE49-F238E27FC236}">
                  <a16:creationId xmlns:a16="http://schemas.microsoft.com/office/drawing/2014/main" id="{74B97497-FB05-4819-8635-2C02FB719D4B}"/>
                </a:ext>
              </a:extLst>
            </p:cNvPr>
            <p:cNvGrpSpPr/>
            <p:nvPr userDrawn="1"/>
          </p:nvGrpSpPr>
          <p:grpSpPr>
            <a:xfrm>
              <a:off x="2198478" y="1402730"/>
              <a:ext cx="8910056" cy="6264077"/>
              <a:chOff x="2198478" y="1402730"/>
              <a:chExt cx="8910056" cy="6264077"/>
            </a:xfrm>
          </p:grpSpPr>
          <p:sp>
            <p:nvSpPr>
              <p:cNvPr id="23" name="Freeform: Shape 22">
                <a:extLst>
                  <a:ext uri="{FF2B5EF4-FFF2-40B4-BE49-F238E27FC236}">
                    <a16:creationId xmlns:a16="http://schemas.microsoft.com/office/drawing/2014/main" id="{920B2893-A3F2-4AE7-A706-7B79B88C3306}"/>
                  </a:ext>
                </a:extLst>
              </p:cNvPr>
              <p:cNvSpPr/>
              <p:nvPr userDrawn="1"/>
            </p:nvSpPr>
            <p:spPr>
              <a:xfrm>
                <a:off x="2198478" y="6797053"/>
                <a:ext cx="8910056" cy="869754"/>
              </a:xfrm>
              <a:custGeom>
                <a:avLst/>
                <a:gdLst>
                  <a:gd name="connsiteX0" fmla="*/ 0 w 8910056"/>
                  <a:gd name="connsiteY0" fmla="*/ 0 h 869754"/>
                  <a:gd name="connsiteX1" fmla="*/ 8910056 w 8910056"/>
                  <a:gd name="connsiteY1" fmla="*/ 0 h 869754"/>
                  <a:gd name="connsiteX2" fmla="*/ 8910056 w 8910056"/>
                  <a:gd name="connsiteY2" fmla="*/ 589186 h 869754"/>
                  <a:gd name="connsiteX3" fmla="*/ 8629488 w 8910056"/>
                  <a:gd name="connsiteY3" fmla="*/ 869754 h 869754"/>
                  <a:gd name="connsiteX4" fmla="*/ 280568 w 8910056"/>
                  <a:gd name="connsiteY4" fmla="*/ 869754 h 869754"/>
                  <a:gd name="connsiteX5" fmla="*/ 0 w 8910056"/>
                  <a:gd name="connsiteY5" fmla="*/ 589186 h 86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10056" h="869754">
                    <a:moveTo>
                      <a:pt x="0" y="0"/>
                    </a:moveTo>
                    <a:lnTo>
                      <a:pt x="8910056" y="0"/>
                    </a:lnTo>
                    <a:lnTo>
                      <a:pt x="8910056" y="589186"/>
                    </a:lnTo>
                    <a:cubicBezTo>
                      <a:pt x="8910056" y="744139"/>
                      <a:pt x="8784441" y="869754"/>
                      <a:pt x="8629488" y="869754"/>
                    </a:cubicBezTo>
                    <a:lnTo>
                      <a:pt x="280568" y="869754"/>
                    </a:lnTo>
                    <a:cubicBezTo>
                      <a:pt x="125615" y="869754"/>
                      <a:pt x="0" y="744139"/>
                      <a:pt x="0" y="589186"/>
                    </a:cubicBezTo>
                    <a:close/>
                  </a:path>
                </a:pathLst>
              </a:custGeom>
              <a:solidFill>
                <a:srgbClr val="DDDDDD"/>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800" dirty="0"/>
              </a:p>
            </p:txBody>
          </p:sp>
          <p:sp>
            <p:nvSpPr>
              <p:cNvPr id="24" name="Rectangle: Rounded Corners 23">
                <a:extLst>
                  <a:ext uri="{FF2B5EF4-FFF2-40B4-BE49-F238E27FC236}">
                    <a16:creationId xmlns:a16="http://schemas.microsoft.com/office/drawing/2014/main" id="{E4718C27-0872-499E-A580-20D2EE5ED2DA}"/>
                  </a:ext>
                </a:extLst>
              </p:cNvPr>
              <p:cNvSpPr/>
              <p:nvPr userDrawn="1"/>
            </p:nvSpPr>
            <p:spPr>
              <a:xfrm>
                <a:off x="2198478" y="1402730"/>
                <a:ext cx="8910056" cy="6264077"/>
              </a:xfrm>
              <a:prstGeom prst="roundRect">
                <a:avLst>
                  <a:gd name="adj" fmla="val 4479"/>
                </a:avLst>
              </a:prstGeom>
              <a:no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800"/>
              </a:p>
            </p:txBody>
          </p:sp>
        </p:grpSp>
      </p:grpSp>
      <p:sp>
        <p:nvSpPr>
          <p:cNvPr id="12" name="Title 11">
            <a:extLst>
              <a:ext uri="{FF2B5EF4-FFF2-40B4-BE49-F238E27FC236}">
                <a16:creationId xmlns:a16="http://schemas.microsoft.com/office/drawing/2014/main" id="{F0A3A64C-BFE6-4C0E-9707-B3E9474042BE}"/>
              </a:ext>
            </a:extLst>
          </p:cNvPr>
          <p:cNvSpPr>
            <a:spLocks noGrp="1"/>
          </p:cNvSpPr>
          <p:nvPr>
            <p:ph type="title"/>
          </p:nvPr>
        </p:nvSpPr>
        <p:spPr/>
        <p:txBody>
          <a:bodyPr>
            <a:noAutofit/>
          </a:bodyPr>
          <a:lstStyle/>
          <a:p>
            <a:r>
              <a:rPr lang="en-US"/>
              <a:t>Click to edit Master title style</a:t>
            </a:r>
          </a:p>
        </p:txBody>
      </p:sp>
      <p:sp>
        <p:nvSpPr>
          <p:cNvPr id="14" name="Picture Placeholder 13">
            <a:extLst>
              <a:ext uri="{FF2B5EF4-FFF2-40B4-BE49-F238E27FC236}">
                <a16:creationId xmlns:a16="http://schemas.microsoft.com/office/drawing/2014/main" id="{4AF7D5E2-8B9D-4214-93A3-743A6398A2D6}"/>
              </a:ext>
            </a:extLst>
          </p:cNvPr>
          <p:cNvSpPr>
            <a:spLocks noGrp="1"/>
          </p:cNvSpPr>
          <p:nvPr>
            <p:ph type="pic" sz="quarter" idx="13"/>
          </p:nvPr>
        </p:nvSpPr>
        <p:spPr>
          <a:xfrm>
            <a:off x="1436688" y="1660525"/>
            <a:ext cx="6272212" cy="3529013"/>
          </a:xfrm>
        </p:spPr>
        <p:txBody>
          <a:bodyPr>
            <a:noAutofit/>
          </a:bodyPr>
          <a:lstStyle>
            <a:lvl1pPr marL="0" marR="0" indent="0" algn="l" defTabSz="914400" rtl="0" eaLnBrk="1" fontAlgn="auto" latinLnBrk="0" hangingPunct="1">
              <a:lnSpc>
                <a:spcPct val="90000"/>
              </a:lnSpc>
              <a:spcBef>
                <a:spcPts val="1000"/>
              </a:spcBef>
              <a:spcAft>
                <a:spcPts val="0"/>
              </a:spcAft>
              <a:buClr>
                <a:schemeClr val="tx2"/>
              </a:buClr>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
                <a:schemeClr val="tx2"/>
              </a:buClr>
              <a:buSzTx/>
              <a:buFont typeface="Arial" panose="020B0604020202020204" pitchFamily="34" charset="0"/>
              <a:buNone/>
              <a:tabLst/>
              <a:defRPr/>
            </a:pPr>
            <a:r>
              <a:rPr lang="en-US" dirty="0"/>
              <a:t>Click icon to add picture</a:t>
            </a:r>
          </a:p>
          <a:p>
            <a:endParaRPr lang="en-US" dirty="0"/>
          </a:p>
        </p:txBody>
      </p:sp>
      <p:sp>
        <p:nvSpPr>
          <p:cNvPr id="2" name="Date Placeholder 1">
            <a:extLst>
              <a:ext uri="{FF2B5EF4-FFF2-40B4-BE49-F238E27FC236}">
                <a16:creationId xmlns:a16="http://schemas.microsoft.com/office/drawing/2014/main" id="{8A5BC9FD-743C-4EA5-84E6-F99D45D268D6}"/>
              </a:ext>
            </a:extLst>
          </p:cNvPr>
          <p:cNvSpPr>
            <a:spLocks noGrp="1"/>
          </p:cNvSpPr>
          <p:nvPr>
            <p:ph type="dt" sz="half" idx="14"/>
          </p:nvPr>
        </p:nvSpPr>
        <p:spPr/>
        <p:txBody>
          <a:bodyPr>
            <a:noAutofit/>
          </a:bodyPr>
          <a:lstStyle/>
          <a:p>
            <a:r>
              <a:rPr lang="en-US"/>
              <a:t>12/03/2018</a:t>
            </a:r>
            <a:endParaRPr lang="en-US" dirty="0"/>
          </a:p>
        </p:txBody>
      </p:sp>
      <p:sp>
        <p:nvSpPr>
          <p:cNvPr id="3" name="Footer Placeholder 2">
            <a:extLst>
              <a:ext uri="{FF2B5EF4-FFF2-40B4-BE49-F238E27FC236}">
                <a16:creationId xmlns:a16="http://schemas.microsoft.com/office/drawing/2014/main" id="{3D47EF00-E1FB-478F-B702-6CCA01406C78}"/>
              </a:ext>
            </a:extLst>
          </p:cNvPr>
          <p:cNvSpPr>
            <a:spLocks noGrp="1"/>
          </p:cNvSpPr>
          <p:nvPr>
            <p:ph type="ftr" sz="quarter" idx="15"/>
          </p:nvPr>
        </p:nvSpPr>
        <p:spPr/>
        <p:txBody>
          <a:bodyPr>
            <a:noAutofit/>
          </a:bodyPr>
          <a:lstStyle/>
          <a:p>
            <a:r>
              <a:rPr lang="en-US"/>
              <a:t>CHANGE ME! Click the Header &amp; Footer button in the Insert tab to customize me!</a:t>
            </a:r>
            <a:endParaRPr lang="en-US" dirty="0"/>
          </a:p>
        </p:txBody>
      </p:sp>
      <p:sp>
        <p:nvSpPr>
          <p:cNvPr id="7" name="Slide Number Placeholder 6">
            <a:extLst>
              <a:ext uri="{FF2B5EF4-FFF2-40B4-BE49-F238E27FC236}">
                <a16:creationId xmlns:a16="http://schemas.microsoft.com/office/drawing/2014/main" id="{0F4A6388-7AE7-4D92-9542-561E2E0F12A0}"/>
              </a:ext>
            </a:extLst>
          </p:cNvPr>
          <p:cNvSpPr>
            <a:spLocks noGrp="1"/>
          </p:cNvSpPr>
          <p:nvPr>
            <p:ph type="sldNum" sz="quarter" idx="16"/>
          </p:nvPr>
        </p:nvSpPr>
        <p:spPr/>
        <p:txBody>
          <a:bodyPr>
            <a:noAutofit/>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6503249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aphic in Laptop">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A6F0E40-3A39-459C-B5C6-78A0C55C2385}"/>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12" name="Title 11">
            <a:extLst>
              <a:ext uri="{FF2B5EF4-FFF2-40B4-BE49-F238E27FC236}">
                <a16:creationId xmlns:a16="http://schemas.microsoft.com/office/drawing/2014/main" id="{F0A3A64C-BFE6-4C0E-9707-B3E9474042BE}"/>
              </a:ext>
            </a:extLst>
          </p:cNvPr>
          <p:cNvSpPr>
            <a:spLocks noGrp="1"/>
          </p:cNvSpPr>
          <p:nvPr>
            <p:ph type="title"/>
          </p:nvPr>
        </p:nvSpPr>
        <p:spPr/>
        <p:txBody>
          <a:bodyPr>
            <a:noAutofit/>
          </a:bodyPr>
          <a:lstStyle/>
          <a:p>
            <a:r>
              <a:rPr lang="en-US"/>
              <a:t>Click to edit Master title style</a:t>
            </a:r>
          </a:p>
        </p:txBody>
      </p:sp>
      <p:grpSp>
        <p:nvGrpSpPr>
          <p:cNvPr id="16" name="Group 15">
            <a:extLst>
              <a:ext uri="{FF2B5EF4-FFF2-40B4-BE49-F238E27FC236}">
                <a16:creationId xmlns:a16="http://schemas.microsoft.com/office/drawing/2014/main" id="{54B46DE1-F54E-4883-93D0-1BAFB6CAEA9E}"/>
              </a:ext>
            </a:extLst>
          </p:cNvPr>
          <p:cNvGrpSpPr>
            <a:grpSpLocks noChangeAspect="1"/>
          </p:cNvGrpSpPr>
          <p:nvPr userDrawn="1"/>
        </p:nvGrpSpPr>
        <p:grpSpPr>
          <a:xfrm>
            <a:off x="502920" y="1280160"/>
            <a:ext cx="8138160" cy="4650058"/>
            <a:chOff x="1320800" y="1790165"/>
            <a:chExt cx="10669666" cy="6096534"/>
          </a:xfrm>
          <a:effectLst>
            <a:reflection blurRad="6350" stA="20000" endPos="30000" dir="5400000" sy="-100000" algn="bl" rotWithShape="0"/>
          </a:effectLst>
        </p:grpSpPr>
        <p:sp>
          <p:nvSpPr>
            <p:cNvPr id="21" name="Rectangle: Rounded Corners 20">
              <a:extLst>
                <a:ext uri="{FF2B5EF4-FFF2-40B4-BE49-F238E27FC236}">
                  <a16:creationId xmlns:a16="http://schemas.microsoft.com/office/drawing/2014/main" id="{B18ECA42-99E6-4DDF-8F68-C755EF043B2D}"/>
                </a:ext>
              </a:extLst>
            </p:cNvPr>
            <p:cNvSpPr/>
            <p:nvPr/>
          </p:nvSpPr>
          <p:spPr>
            <a:xfrm>
              <a:off x="2342657" y="1790165"/>
              <a:ext cx="8635566" cy="6071101"/>
            </a:xfrm>
            <a:prstGeom prst="roundRect">
              <a:avLst>
                <a:gd name="adj" fmla="val 4479"/>
              </a:avLst>
            </a:prstGeom>
            <a:solidFill>
              <a:srgbClr val="1C1C1C"/>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kumimoji="1" lang="en-US" altLang="ja-JP" sz="1800" dirty="0"/>
                <a:t> </a:t>
              </a:r>
              <a:endParaRPr kumimoji="1" lang="ja-JP" altLang="en-US" sz="1800" dirty="0"/>
            </a:p>
          </p:txBody>
        </p:sp>
        <p:sp>
          <p:nvSpPr>
            <p:cNvPr id="27" name="Freeform: Shape 26">
              <a:extLst>
                <a:ext uri="{FF2B5EF4-FFF2-40B4-BE49-F238E27FC236}">
                  <a16:creationId xmlns:a16="http://schemas.microsoft.com/office/drawing/2014/main" id="{E88F7847-0836-452F-A02C-E34AA38DB063}"/>
                </a:ext>
              </a:extLst>
            </p:cNvPr>
            <p:cNvSpPr/>
            <p:nvPr/>
          </p:nvSpPr>
          <p:spPr>
            <a:xfrm>
              <a:off x="1321705" y="7765770"/>
              <a:ext cx="10667856" cy="120929"/>
            </a:xfrm>
            <a:custGeom>
              <a:avLst/>
              <a:gdLst>
                <a:gd name="connsiteX0" fmla="*/ 0 w 12407609"/>
                <a:gd name="connsiteY0" fmla="*/ 0 h 140651"/>
                <a:gd name="connsiteX1" fmla="*/ 54798 w 12407609"/>
                <a:gd name="connsiteY1" fmla="*/ 2767 h 140651"/>
                <a:gd name="connsiteX2" fmla="*/ 12407609 w 12407609"/>
                <a:gd name="connsiteY2" fmla="*/ 2767 h 140651"/>
                <a:gd name="connsiteX3" fmla="*/ 12326342 w 12407609"/>
                <a:gd name="connsiteY3" fmla="*/ 41916 h 140651"/>
                <a:gd name="connsiteX4" fmla="*/ 11837287 w 12407609"/>
                <a:gd name="connsiteY4" fmla="*/ 140651 h 140651"/>
                <a:gd name="connsiteX5" fmla="*/ 576066 w 12407609"/>
                <a:gd name="connsiteY5" fmla="*/ 140651 h 140651"/>
                <a:gd name="connsiteX6" fmla="*/ 87012 w 12407609"/>
                <a:gd name="connsiteY6" fmla="*/ 41916 h 14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07609" h="140651">
                  <a:moveTo>
                    <a:pt x="0" y="0"/>
                  </a:moveTo>
                  <a:lnTo>
                    <a:pt x="54798" y="2767"/>
                  </a:lnTo>
                  <a:lnTo>
                    <a:pt x="12407609" y="2767"/>
                  </a:lnTo>
                  <a:lnTo>
                    <a:pt x="12326342" y="41916"/>
                  </a:lnTo>
                  <a:cubicBezTo>
                    <a:pt x="12176026" y="105494"/>
                    <a:pt x="12010762" y="140651"/>
                    <a:pt x="11837287" y="140651"/>
                  </a:cubicBezTo>
                  <a:lnTo>
                    <a:pt x="576066" y="140651"/>
                  </a:lnTo>
                  <a:cubicBezTo>
                    <a:pt x="402591" y="140651"/>
                    <a:pt x="237327" y="105494"/>
                    <a:pt x="87012" y="41916"/>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800"/>
            </a:p>
          </p:txBody>
        </p:sp>
        <p:sp>
          <p:nvSpPr>
            <p:cNvPr id="28" name="Rectangle: Rounded Corners 27">
              <a:extLst>
                <a:ext uri="{FF2B5EF4-FFF2-40B4-BE49-F238E27FC236}">
                  <a16:creationId xmlns:a16="http://schemas.microsoft.com/office/drawing/2014/main" id="{FABDB17C-605C-43C0-AB7B-AB3F92EBBC2B}"/>
                </a:ext>
              </a:extLst>
            </p:cNvPr>
            <p:cNvSpPr/>
            <p:nvPr/>
          </p:nvSpPr>
          <p:spPr>
            <a:xfrm>
              <a:off x="1320800" y="7666147"/>
              <a:ext cx="10669666" cy="102001"/>
            </a:xfrm>
            <a:prstGeom prst="roundRect">
              <a:avLst/>
            </a:prstGeom>
            <a:solidFill>
              <a:srgbClr val="B2B2B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800"/>
            </a:p>
          </p:txBody>
        </p:sp>
        <p:sp>
          <p:nvSpPr>
            <p:cNvPr id="29" name="Freeform: Shape 28">
              <a:extLst>
                <a:ext uri="{FF2B5EF4-FFF2-40B4-BE49-F238E27FC236}">
                  <a16:creationId xmlns:a16="http://schemas.microsoft.com/office/drawing/2014/main" id="{1FBE05C9-7E5F-4520-973B-9484FBAEFECB}"/>
                </a:ext>
              </a:extLst>
            </p:cNvPr>
            <p:cNvSpPr/>
            <p:nvPr/>
          </p:nvSpPr>
          <p:spPr>
            <a:xfrm>
              <a:off x="5830616" y="7666148"/>
              <a:ext cx="1650037" cy="71543"/>
            </a:xfrm>
            <a:custGeom>
              <a:avLst/>
              <a:gdLst>
                <a:gd name="connsiteX0" fmla="*/ 0 w 1919131"/>
                <a:gd name="connsiteY0" fmla="*/ 0 h 83211"/>
                <a:gd name="connsiteX1" fmla="*/ 1919131 w 1919131"/>
                <a:gd name="connsiteY1" fmla="*/ 0 h 83211"/>
                <a:gd name="connsiteX2" fmla="*/ 1916033 w 1919131"/>
                <a:gd name="connsiteY2" fmla="*/ 15344 h 83211"/>
                <a:gd name="connsiteX3" fmla="*/ 1813646 w 1919131"/>
                <a:gd name="connsiteY3" fmla="*/ 83211 h 83211"/>
                <a:gd name="connsiteX4" fmla="*/ 105484 w 1919131"/>
                <a:gd name="connsiteY4" fmla="*/ 83211 h 83211"/>
                <a:gd name="connsiteX5" fmla="*/ 3098 w 1919131"/>
                <a:gd name="connsiteY5" fmla="*/ 15344 h 8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9131" h="83211">
                  <a:moveTo>
                    <a:pt x="0" y="0"/>
                  </a:moveTo>
                  <a:lnTo>
                    <a:pt x="1919131" y="0"/>
                  </a:lnTo>
                  <a:lnTo>
                    <a:pt x="1916033" y="15344"/>
                  </a:lnTo>
                  <a:cubicBezTo>
                    <a:pt x="1899164" y="55227"/>
                    <a:pt x="1859673" y="83211"/>
                    <a:pt x="1813646" y="83211"/>
                  </a:cubicBezTo>
                  <a:lnTo>
                    <a:pt x="105484" y="83211"/>
                  </a:lnTo>
                  <a:cubicBezTo>
                    <a:pt x="59458" y="83211"/>
                    <a:pt x="19967" y="55227"/>
                    <a:pt x="3098" y="15344"/>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800"/>
            </a:p>
          </p:txBody>
        </p:sp>
        <p:sp>
          <p:nvSpPr>
            <p:cNvPr id="30" name="Rectangle: Rounded Corners 29">
              <a:extLst>
                <a:ext uri="{FF2B5EF4-FFF2-40B4-BE49-F238E27FC236}">
                  <a16:creationId xmlns:a16="http://schemas.microsoft.com/office/drawing/2014/main" id="{A0460663-2402-4F84-952A-A7B247C588EE}"/>
                </a:ext>
              </a:extLst>
            </p:cNvPr>
            <p:cNvSpPr/>
            <p:nvPr/>
          </p:nvSpPr>
          <p:spPr>
            <a:xfrm>
              <a:off x="2654660" y="2200716"/>
              <a:ext cx="8019384" cy="5003836"/>
            </a:xfrm>
            <a:prstGeom prst="roundRect">
              <a:avLst>
                <a:gd name="adj" fmla="val 595"/>
              </a:avLst>
            </a:prstGeom>
            <a:solidFill>
              <a:schemeClr val="bg1"/>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800" dirty="0"/>
            </a:p>
          </p:txBody>
        </p:sp>
      </p:grpSp>
      <p:sp>
        <p:nvSpPr>
          <p:cNvPr id="31" name="Picture Placeholder 30">
            <a:extLst>
              <a:ext uri="{FF2B5EF4-FFF2-40B4-BE49-F238E27FC236}">
                <a16:creationId xmlns:a16="http://schemas.microsoft.com/office/drawing/2014/main" id="{A73962B0-509D-4B3C-9339-E14AF180EDA3}"/>
              </a:ext>
            </a:extLst>
          </p:cNvPr>
          <p:cNvSpPr>
            <a:spLocks noGrp="1"/>
          </p:cNvSpPr>
          <p:nvPr>
            <p:ph type="pic" sz="quarter" idx="14"/>
          </p:nvPr>
        </p:nvSpPr>
        <p:spPr>
          <a:xfrm>
            <a:off x="1520306" y="1593302"/>
            <a:ext cx="6116689" cy="3838033"/>
          </a:xfrm>
        </p:spPr>
        <p:txBody>
          <a:bodyPr>
            <a:noAutofit/>
          </a:bodyPr>
          <a:lstStyle>
            <a:lvl1pPr>
              <a:defRPr/>
            </a:lvl1pPr>
          </a:lstStyle>
          <a:p>
            <a:r>
              <a:rPr lang="en-US" dirty="0"/>
              <a:t>Click icon to add picture</a:t>
            </a:r>
          </a:p>
        </p:txBody>
      </p:sp>
      <p:sp>
        <p:nvSpPr>
          <p:cNvPr id="4" name="Date Placeholder 3">
            <a:extLst>
              <a:ext uri="{FF2B5EF4-FFF2-40B4-BE49-F238E27FC236}">
                <a16:creationId xmlns:a16="http://schemas.microsoft.com/office/drawing/2014/main" id="{B89B5813-9655-41C1-B909-A17CC4E1233B}"/>
              </a:ext>
            </a:extLst>
          </p:cNvPr>
          <p:cNvSpPr>
            <a:spLocks noGrp="1"/>
          </p:cNvSpPr>
          <p:nvPr>
            <p:ph type="dt" sz="half" idx="15"/>
          </p:nvPr>
        </p:nvSpPr>
        <p:spPr/>
        <p:txBody>
          <a:bodyPr/>
          <a:lstStyle/>
          <a:p>
            <a:r>
              <a:rPr lang="en-US"/>
              <a:t>12/03/2018</a:t>
            </a:r>
            <a:endParaRPr lang="en-US" dirty="0"/>
          </a:p>
        </p:txBody>
      </p:sp>
      <p:sp>
        <p:nvSpPr>
          <p:cNvPr id="5" name="Footer Placeholder 4">
            <a:extLst>
              <a:ext uri="{FF2B5EF4-FFF2-40B4-BE49-F238E27FC236}">
                <a16:creationId xmlns:a16="http://schemas.microsoft.com/office/drawing/2014/main" id="{A6D9D61F-27FD-4813-8E58-89A85C9F19A6}"/>
              </a:ext>
            </a:extLst>
          </p:cNvPr>
          <p:cNvSpPr>
            <a:spLocks noGrp="1"/>
          </p:cNvSpPr>
          <p:nvPr>
            <p:ph type="ftr" sz="quarter" idx="16"/>
          </p:nvPr>
        </p:nvSpPr>
        <p:spPr/>
        <p:txBody>
          <a:bodyPr/>
          <a:lstStyle/>
          <a:p>
            <a:r>
              <a:rPr lang="en-US"/>
              <a:t>CHANGE ME! Click the Header &amp; Footer button in the Insert tab to customize me!</a:t>
            </a:r>
            <a:endParaRPr lang="en-US" dirty="0"/>
          </a:p>
        </p:txBody>
      </p:sp>
      <p:sp>
        <p:nvSpPr>
          <p:cNvPr id="6" name="Slide Number Placeholder 5">
            <a:extLst>
              <a:ext uri="{FF2B5EF4-FFF2-40B4-BE49-F238E27FC236}">
                <a16:creationId xmlns:a16="http://schemas.microsoft.com/office/drawing/2014/main" id="{BCB1FA43-A4D1-4E4E-8EC1-7E6D8C794F57}"/>
              </a:ext>
            </a:extLst>
          </p:cNvPr>
          <p:cNvSpPr>
            <a:spLocks noGrp="1"/>
          </p:cNvSpPr>
          <p:nvPr>
            <p:ph type="sldNum" sz="quarter" idx="17"/>
          </p:nvPr>
        </p:nvSpPr>
        <p:spPr/>
        <p:txBody>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35147786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aphic in Tablet">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8E494D4-36E7-455F-8CA0-F216F335139D}"/>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grpSp>
        <p:nvGrpSpPr>
          <p:cNvPr id="19" name="Group 18">
            <a:extLst>
              <a:ext uri="{FF2B5EF4-FFF2-40B4-BE49-F238E27FC236}">
                <a16:creationId xmlns:a16="http://schemas.microsoft.com/office/drawing/2014/main" id="{91C81B99-1386-4753-8838-7E68ED301261}"/>
              </a:ext>
            </a:extLst>
          </p:cNvPr>
          <p:cNvGrpSpPr>
            <a:grpSpLocks noChangeAspect="1"/>
          </p:cNvGrpSpPr>
          <p:nvPr userDrawn="1"/>
        </p:nvGrpSpPr>
        <p:grpSpPr>
          <a:xfrm rot="5400000">
            <a:off x="2252978" y="301344"/>
            <a:ext cx="4638044" cy="6583680"/>
            <a:chOff x="3004454" y="495530"/>
            <a:chExt cx="5974739" cy="8481103"/>
          </a:xfrm>
          <a:effectLst>
            <a:reflection blurRad="6350" stA="20000" endPos="30000" dir="5400000" sy="-100000" algn="bl" rotWithShape="0"/>
          </a:effectLst>
        </p:grpSpPr>
        <p:sp>
          <p:nvSpPr>
            <p:cNvPr id="20" name="Rectangle: Rounded Corners 19">
              <a:extLst>
                <a:ext uri="{FF2B5EF4-FFF2-40B4-BE49-F238E27FC236}">
                  <a16:creationId xmlns:a16="http://schemas.microsoft.com/office/drawing/2014/main" id="{7824784D-0199-49B3-9657-E322B806A0A3}"/>
                </a:ext>
              </a:extLst>
            </p:cNvPr>
            <p:cNvSpPr>
              <a:spLocks noChangeAspect="1"/>
            </p:cNvSpPr>
            <p:nvPr userDrawn="1"/>
          </p:nvSpPr>
          <p:spPr>
            <a:xfrm>
              <a:off x="3004454" y="495530"/>
              <a:ext cx="5974739" cy="8481103"/>
            </a:xfrm>
            <a:prstGeom prst="roundRect">
              <a:avLst>
                <a:gd name="adj" fmla="val 5816"/>
              </a:avLst>
            </a:prstGeom>
            <a:solidFill>
              <a:schemeClr val="tx1"/>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800"/>
            </a:p>
          </p:txBody>
        </p:sp>
        <p:sp>
          <p:nvSpPr>
            <p:cNvPr id="22" name="Oval 21">
              <a:extLst>
                <a:ext uri="{FF2B5EF4-FFF2-40B4-BE49-F238E27FC236}">
                  <a16:creationId xmlns:a16="http://schemas.microsoft.com/office/drawing/2014/main" id="{305A4450-7203-4B80-A975-7516E94985AC}"/>
                </a:ext>
              </a:extLst>
            </p:cNvPr>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kumimoji="1" lang="ja-JP" altLang="en-US" sz="1800"/>
            </a:p>
          </p:txBody>
        </p:sp>
        <p:sp>
          <p:nvSpPr>
            <p:cNvPr id="23" name="Oval 22">
              <a:extLst>
                <a:ext uri="{FF2B5EF4-FFF2-40B4-BE49-F238E27FC236}">
                  <a16:creationId xmlns:a16="http://schemas.microsoft.com/office/drawing/2014/main" id="{E4AAFCA9-CD8B-48F0-BB7C-83DA6E947744}"/>
                </a:ext>
              </a:extLst>
            </p:cNvPr>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kumimoji="1" lang="ja-JP" altLang="en-US" sz="1800"/>
            </a:p>
          </p:txBody>
        </p:sp>
        <p:sp>
          <p:nvSpPr>
            <p:cNvPr id="24" name="Rectangle: Rounded Corners 23">
              <a:extLst>
                <a:ext uri="{FF2B5EF4-FFF2-40B4-BE49-F238E27FC236}">
                  <a16:creationId xmlns:a16="http://schemas.microsoft.com/office/drawing/2014/main" id="{71FD5533-BF7F-4F30-BD89-C99720551235}"/>
                </a:ext>
              </a:extLst>
            </p:cNvPr>
            <p:cNvSpPr/>
            <p:nvPr userDrawn="1"/>
          </p:nvSpPr>
          <p:spPr>
            <a:xfrm>
              <a:off x="3358458" y="1202411"/>
              <a:ext cx="5229703" cy="6969132"/>
            </a:xfrm>
            <a:prstGeom prst="roundRect">
              <a:avLst>
                <a:gd name="adj" fmla="val 1400"/>
              </a:avLst>
            </a:prstGeom>
            <a:solidFill>
              <a:schemeClr val="bg1"/>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kumimoji="1" lang="ja-JP" altLang="en-US" sz="1800"/>
            </a:p>
          </p:txBody>
        </p:sp>
      </p:grpSp>
      <p:sp>
        <p:nvSpPr>
          <p:cNvPr id="12" name="Title 11">
            <a:extLst>
              <a:ext uri="{FF2B5EF4-FFF2-40B4-BE49-F238E27FC236}">
                <a16:creationId xmlns:a16="http://schemas.microsoft.com/office/drawing/2014/main" id="{F0A3A64C-BFE6-4C0E-9707-B3E9474042BE}"/>
              </a:ext>
            </a:extLst>
          </p:cNvPr>
          <p:cNvSpPr>
            <a:spLocks noGrp="1"/>
          </p:cNvSpPr>
          <p:nvPr>
            <p:ph type="title"/>
          </p:nvPr>
        </p:nvSpPr>
        <p:spPr/>
        <p:txBody>
          <a:bodyPr>
            <a:noAutofit/>
          </a:bodyPr>
          <a:lstStyle/>
          <a:p>
            <a:r>
              <a:rPr lang="en-US"/>
              <a:t>Click to edit Master title style</a:t>
            </a:r>
          </a:p>
        </p:txBody>
      </p:sp>
      <p:sp>
        <p:nvSpPr>
          <p:cNvPr id="31" name="Picture Placeholder 30">
            <a:extLst>
              <a:ext uri="{FF2B5EF4-FFF2-40B4-BE49-F238E27FC236}">
                <a16:creationId xmlns:a16="http://schemas.microsoft.com/office/drawing/2014/main" id="{A73962B0-509D-4B3C-9339-E14AF180EDA3}"/>
              </a:ext>
            </a:extLst>
          </p:cNvPr>
          <p:cNvSpPr>
            <a:spLocks noGrp="1"/>
          </p:cNvSpPr>
          <p:nvPr>
            <p:ph type="pic" sz="quarter" idx="14"/>
          </p:nvPr>
        </p:nvSpPr>
        <p:spPr>
          <a:xfrm>
            <a:off x="1905132" y="1548968"/>
            <a:ext cx="5409973" cy="4059690"/>
          </a:xfrm>
        </p:spPr>
        <p:txBody>
          <a:bodyPr>
            <a:noAutofit/>
          </a:bodyPr>
          <a:lstStyle>
            <a:lvl1pPr>
              <a:defRPr/>
            </a:lvl1pPr>
          </a:lstStyle>
          <a:p>
            <a:r>
              <a:rPr lang="en-US" dirty="0"/>
              <a:t>Click icon to add picture</a:t>
            </a:r>
          </a:p>
        </p:txBody>
      </p:sp>
      <p:sp>
        <p:nvSpPr>
          <p:cNvPr id="8" name="Date Placeholder 7">
            <a:extLst>
              <a:ext uri="{FF2B5EF4-FFF2-40B4-BE49-F238E27FC236}">
                <a16:creationId xmlns:a16="http://schemas.microsoft.com/office/drawing/2014/main" id="{C235FB84-A24E-415B-B449-3F7C5E80E03C}"/>
              </a:ext>
            </a:extLst>
          </p:cNvPr>
          <p:cNvSpPr>
            <a:spLocks noGrp="1"/>
          </p:cNvSpPr>
          <p:nvPr>
            <p:ph type="dt" sz="half" idx="15"/>
          </p:nvPr>
        </p:nvSpPr>
        <p:spPr/>
        <p:txBody>
          <a:bodyPr/>
          <a:lstStyle/>
          <a:p>
            <a:r>
              <a:rPr lang="en-US"/>
              <a:t>12/03/2018</a:t>
            </a:r>
            <a:endParaRPr lang="en-US" dirty="0"/>
          </a:p>
        </p:txBody>
      </p:sp>
      <p:sp>
        <p:nvSpPr>
          <p:cNvPr id="9" name="Footer Placeholder 8">
            <a:extLst>
              <a:ext uri="{FF2B5EF4-FFF2-40B4-BE49-F238E27FC236}">
                <a16:creationId xmlns:a16="http://schemas.microsoft.com/office/drawing/2014/main" id="{1D8612CE-E0B7-46CA-9C41-C3FEFF3F3F5E}"/>
              </a:ext>
            </a:extLst>
          </p:cNvPr>
          <p:cNvSpPr>
            <a:spLocks noGrp="1"/>
          </p:cNvSpPr>
          <p:nvPr>
            <p:ph type="ftr" sz="quarter" idx="16"/>
          </p:nvPr>
        </p:nvSpPr>
        <p:spPr/>
        <p:txBody>
          <a:bodyPr/>
          <a:lstStyle/>
          <a:p>
            <a:r>
              <a:rPr lang="en-US"/>
              <a:t>CHANGE ME! Click the Header &amp; Footer button in the Insert tab to customize me!</a:t>
            </a:r>
            <a:endParaRPr lang="en-US" dirty="0"/>
          </a:p>
        </p:txBody>
      </p:sp>
      <p:sp>
        <p:nvSpPr>
          <p:cNvPr id="10" name="Slide Number Placeholder 9">
            <a:extLst>
              <a:ext uri="{FF2B5EF4-FFF2-40B4-BE49-F238E27FC236}">
                <a16:creationId xmlns:a16="http://schemas.microsoft.com/office/drawing/2014/main" id="{EED02B51-8D68-4C5E-B9CA-F8FF9908B175}"/>
              </a:ext>
            </a:extLst>
          </p:cNvPr>
          <p:cNvSpPr>
            <a:spLocks noGrp="1"/>
          </p:cNvSpPr>
          <p:nvPr>
            <p:ph type="sldNum" sz="quarter" idx="17"/>
          </p:nvPr>
        </p:nvSpPr>
        <p:spPr/>
        <p:txBody>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35638245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E4039C6-511D-48EA-8924-CFF7E14A59AE}"/>
              </a:ext>
            </a:extLst>
          </p:cNvPr>
          <p:cNvGrpSpPr/>
          <p:nvPr userDrawn="1"/>
        </p:nvGrpSpPr>
        <p:grpSpPr>
          <a:xfrm>
            <a:off x="1" y="851374"/>
            <a:ext cx="9144000" cy="5155185"/>
            <a:chOff x="1" y="852845"/>
            <a:chExt cx="9144000" cy="5155185"/>
          </a:xfrm>
        </p:grpSpPr>
        <p:pic>
          <p:nvPicPr>
            <p:cNvPr id="7" name="Picture 6">
              <a:extLst>
                <a:ext uri="{FF2B5EF4-FFF2-40B4-BE49-F238E27FC236}">
                  <a16:creationId xmlns:a16="http://schemas.microsoft.com/office/drawing/2014/main" id="{A5FBAC30-234B-4283-9187-8C5F22AB89E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05890" y="2492770"/>
              <a:ext cx="4132223" cy="3515260"/>
            </a:xfrm>
            <a:prstGeom prst="rect">
              <a:avLst/>
            </a:prstGeom>
          </p:spPr>
        </p:pic>
        <p:sp>
          <p:nvSpPr>
            <p:cNvPr id="6" name="TextBox 5">
              <a:extLst>
                <a:ext uri="{FF2B5EF4-FFF2-40B4-BE49-F238E27FC236}">
                  <a16:creationId xmlns:a16="http://schemas.microsoft.com/office/drawing/2014/main" id="{D75F070B-E376-45B6-9B51-1437C844F735}"/>
                </a:ext>
              </a:extLst>
            </p:cNvPr>
            <p:cNvSpPr txBox="1"/>
            <p:nvPr userDrawn="1"/>
          </p:nvSpPr>
          <p:spPr>
            <a:xfrm>
              <a:off x="1" y="852845"/>
              <a:ext cx="9144000" cy="1569660"/>
            </a:xfrm>
            <a:prstGeom prst="rect">
              <a:avLst/>
            </a:prstGeom>
            <a:noFill/>
          </p:spPr>
          <p:txBody>
            <a:bodyPr wrap="square" rtlCol="0" anchor="ctr">
              <a:spAutoFit/>
            </a:bodyPr>
            <a:lstStyle/>
            <a:p>
              <a:pPr algn="ctr"/>
              <a:r>
                <a:rPr lang="en-US" sz="4800" b="1" dirty="0">
                  <a:solidFill>
                    <a:schemeClr val="bg1"/>
                  </a:solidFill>
                </a:rPr>
                <a:t>Change Happens. Continuously.</a:t>
              </a:r>
            </a:p>
            <a:p>
              <a:pPr algn="ctr"/>
              <a:r>
                <a:rPr lang="en-US" sz="4800" dirty="0">
                  <a:solidFill>
                    <a:schemeClr val="bg1"/>
                  </a:solidFill>
                </a:rPr>
                <a:t>Are you ready?</a:t>
              </a:r>
            </a:p>
          </p:txBody>
        </p:sp>
      </p:grpSp>
      <p:sp>
        <p:nvSpPr>
          <p:cNvPr id="2" name="Date Placeholder 1">
            <a:extLst>
              <a:ext uri="{FF2B5EF4-FFF2-40B4-BE49-F238E27FC236}">
                <a16:creationId xmlns:a16="http://schemas.microsoft.com/office/drawing/2014/main" id="{986DF001-F92F-472F-9A23-3D2A25E6359E}"/>
              </a:ext>
            </a:extLst>
          </p:cNvPr>
          <p:cNvSpPr>
            <a:spLocks noGrp="1"/>
          </p:cNvSpPr>
          <p:nvPr>
            <p:ph type="dt" sz="half" idx="10"/>
          </p:nvPr>
        </p:nvSpPr>
        <p:spPr/>
        <p:txBody>
          <a:bodyPr/>
          <a:lstStyle>
            <a:lvl1pPr>
              <a:defRPr>
                <a:solidFill>
                  <a:schemeClr val="bg1"/>
                </a:solidFill>
              </a:defRPr>
            </a:lvl1pPr>
          </a:lstStyle>
          <a:p>
            <a:r>
              <a:rPr lang="en-US"/>
              <a:t>12/03/2018</a:t>
            </a:r>
            <a:endParaRPr lang="en-US" dirty="0"/>
          </a:p>
        </p:txBody>
      </p:sp>
      <p:sp>
        <p:nvSpPr>
          <p:cNvPr id="3" name="Footer Placeholder 2">
            <a:extLst>
              <a:ext uri="{FF2B5EF4-FFF2-40B4-BE49-F238E27FC236}">
                <a16:creationId xmlns:a16="http://schemas.microsoft.com/office/drawing/2014/main" id="{4FBBF809-3B80-4255-AB07-09F030F401CC}"/>
              </a:ext>
            </a:extLst>
          </p:cNvPr>
          <p:cNvSpPr>
            <a:spLocks noGrp="1"/>
          </p:cNvSpPr>
          <p:nvPr>
            <p:ph type="ftr" sz="quarter" idx="11"/>
          </p:nvPr>
        </p:nvSpPr>
        <p:spPr/>
        <p:txBody>
          <a:bodyPr/>
          <a:lstStyle>
            <a:lvl1pPr>
              <a:defRPr>
                <a:solidFill>
                  <a:schemeClr val="bg1"/>
                </a:solidFill>
              </a:defRPr>
            </a:lvl1pPr>
          </a:lstStyle>
          <a:p>
            <a:r>
              <a:rPr lang="en-US"/>
              <a:t>CHANGE ME! Click the Header &amp; Footer button in the Insert tab to customize me!</a:t>
            </a:r>
            <a:endParaRPr lang="en-US" dirty="0"/>
          </a:p>
        </p:txBody>
      </p:sp>
      <p:sp>
        <p:nvSpPr>
          <p:cNvPr id="4" name="Slide Number Placeholder 3">
            <a:extLst>
              <a:ext uri="{FF2B5EF4-FFF2-40B4-BE49-F238E27FC236}">
                <a16:creationId xmlns:a16="http://schemas.microsoft.com/office/drawing/2014/main" id="{CC8960B5-EBBB-4E26-8754-CF7856FA14AD}"/>
              </a:ext>
            </a:extLst>
          </p:cNvPr>
          <p:cNvSpPr>
            <a:spLocks noGrp="1"/>
          </p:cNvSpPr>
          <p:nvPr>
            <p:ph type="sldNum" sz="quarter" idx="12"/>
          </p:nvPr>
        </p:nvSpPr>
        <p:spPr/>
        <p:txBody>
          <a:bodyPr/>
          <a:lstStyle>
            <a:lvl1pPr>
              <a:defRPr>
                <a:solidFill>
                  <a:schemeClr val="bg1"/>
                </a:solidFill>
              </a:defRPr>
            </a:lvl1pPr>
          </a:lstStyle>
          <a:p>
            <a:fld id="{B298AA49-0B30-433B-A1FE-C32891D70849}" type="slidenum">
              <a:rPr lang="en-US" smtClean="0"/>
              <a:pPr/>
              <a:t>‹#›</a:t>
            </a:fld>
            <a:endParaRPr lang="en-US" dirty="0"/>
          </a:p>
        </p:txBody>
      </p:sp>
      <p:sp>
        <p:nvSpPr>
          <p:cNvPr id="9" name="TextBox 8">
            <a:hlinkClick r:id="rId4"/>
            <a:extLst>
              <a:ext uri="{FF2B5EF4-FFF2-40B4-BE49-F238E27FC236}">
                <a16:creationId xmlns:a16="http://schemas.microsoft.com/office/drawing/2014/main" id="{6726AE02-7F56-4C82-A7CB-D08C21BCE08E}"/>
              </a:ext>
            </a:extLst>
          </p:cNvPr>
          <p:cNvSpPr txBox="1"/>
          <p:nvPr userDrawn="1"/>
        </p:nvSpPr>
        <p:spPr>
          <a:xfrm>
            <a:off x="0" y="6740002"/>
            <a:ext cx="2103120" cy="91440"/>
          </a:xfrm>
          <a:prstGeom prst="rect">
            <a:avLst/>
          </a:prstGeom>
          <a:noFill/>
        </p:spPr>
        <p:txBody>
          <a:bodyPr wrap="square" lIns="118872" tIns="0" rIns="0" bIns="45720" rtlCol="0">
            <a:noAutofit/>
          </a:bodyPr>
          <a:lstStyle/>
          <a:p>
            <a:pPr algn="l"/>
            <a:r>
              <a:rPr lang="en-US" sz="600" dirty="0">
                <a:solidFill>
                  <a:schemeClr val="bg1"/>
                </a:solidFill>
              </a:rPr>
              <a:t>©2018 CVP • Sensitive and/or Proprietary • www.cvpcorp.com • </a:t>
            </a:r>
          </a:p>
        </p:txBody>
      </p:sp>
    </p:spTree>
    <p:extLst>
      <p:ext uri="{BB962C8B-B14F-4D97-AF65-F5344CB8AC3E}">
        <p14:creationId xmlns:p14="http://schemas.microsoft.com/office/powerpoint/2010/main" val="17508859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VP Corp Overview">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7A25209-D5A7-4111-B327-7143B493F093}"/>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7" name="Title 6">
            <a:extLst>
              <a:ext uri="{FF2B5EF4-FFF2-40B4-BE49-F238E27FC236}">
                <a16:creationId xmlns:a16="http://schemas.microsoft.com/office/drawing/2014/main" id="{245E45B2-7B06-4F1B-B936-11097E98E6E9}"/>
              </a:ext>
            </a:extLst>
          </p:cNvPr>
          <p:cNvSpPr>
            <a:spLocks noGrp="1"/>
          </p:cNvSpPr>
          <p:nvPr>
            <p:ph type="title" hasCustomPrompt="1"/>
          </p:nvPr>
        </p:nvSpPr>
        <p:spPr>
          <a:xfrm>
            <a:off x="1828800" y="0"/>
            <a:ext cx="7315200" cy="1097280"/>
          </a:xfrm>
        </p:spPr>
        <p:txBody>
          <a:bodyPr>
            <a:noAutofit/>
          </a:bodyPr>
          <a:lstStyle>
            <a:lvl1pPr algn="l">
              <a:defRPr>
                <a:effectLst>
                  <a:outerShdw blurRad="38100" dist="38100" dir="2700000" algn="tl">
                    <a:srgbClr val="000000">
                      <a:alpha val="43137"/>
                    </a:srgbClr>
                  </a:outerShdw>
                </a:effectLst>
              </a:defRPr>
            </a:lvl1pPr>
          </a:lstStyle>
          <a:p>
            <a:r>
              <a:rPr lang="en-US" dirty="0"/>
              <a:t>Corporate Overview</a:t>
            </a:r>
          </a:p>
        </p:txBody>
      </p:sp>
      <p:sp>
        <p:nvSpPr>
          <p:cNvPr id="8" name="Text Placeholder 7">
            <a:extLst>
              <a:ext uri="{FF2B5EF4-FFF2-40B4-BE49-F238E27FC236}">
                <a16:creationId xmlns:a16="http://schemas.microsoft.com/office/drawing/2014/main" id="{52F08DE1-068D-41BF-8E12-B93680208DFD}"/>
              </a:ext>
            </a:extLst>
          </p:cNvPr>
          <p:cNvSpPr>
            <a:spLocks noGrp="1"/>
          </p:cNvSpPr>
          <p:nvPr>
            <p:ph type="body" sz="quarter" idx="13" hasCustomPrompt="1"/>
          </p:nvPr>
        </p:nvSpPr>
        <p:spPr>
          <a:xfrm>
            <a:off x="0" y="0"/>
            <a:ext cx="1828800" cy="1097280"/>
          </a:xfrm>
          <a:solidFill>
            <a:schemeClr val="tx2"/>
          </a:solidFill>
        </p:spPr>
        <p:txBody>
          <a:bodyPr lIns="91440" rIns="91440" anchor="ctr">
            <a:noAutofit/>
          </a:bodyPr>
          <a:lstStyle>
            <a:lvl1pPr algn="ctr">
              <a:spcBef>
                <a:spcPts val="0"/>
              </a:spcBef>
              <a:defRPr sz="2400" b="1" cap="all" baseline="0">
                <a:solidFill>
                  <a:schemeClr val="bg1"/>
                </a:solidFill>
                <a:effectLst/>
              </a:defRPr>
            </a:lvl1pPr>
          </a:lstStyle>
          <a:p>
            <a:pPr lvl="0"/>
            <a:r>
              <a:rPr lang="en-US" dirty="0"/>
              <a:t>ABOUT</a:t>
            </a:r>
          </a:p>
          <a:p>
            <a:pPr lvl="0"/>
            <a:r>
              <a:rPr lang="en-US" dirty="0"/>
              <a:t>CVP</a:t>
            </a:r>
          </a:p>
        </p:txBody>
      </p:sp>
      <p:pic>
        <p:nvPicPr>
          <p:cNvPr id="10" name="Graphic 9">
            <a:extLst>
              <a:ext uri="{FF2B5EF4-FFF2-40B4-BE49-F238E27FC236}">
                <a16:creationId xmlns:a16="http://schemas.microsoft.com/office/drawing/2014/main" id="{F373B99E-5F88-4972-93B5-3335F749EC9D}"/>
              </a:ext>
            </a:extLst>
          </p:cNvPr>
          <p:cNvPicPr>
            <a:picLocks noChangeAspect="1"/>
          </p:cNvPicPr>
          <p:nvPr/>
        </p:nvPicPr>
        <p:blipFill>
          <a:blip r:embed="rId3"/>
          <a:stretch>
            <a:fillRect/>
          </a:stretch>
        </p:blipFill>
        <p:spPr>
          <a:xfrm>
            <a:off x="95808" y="1241120"/>
            <a:ext cx="7622449" cy="4898008"/>
          </a:xfrm>
          <a:prstGeom prst="rect">
            <a:avLst/>
          </a:prstGeom>
        </p:spPr>
      </p:pic>
      <p:sp>
        <p:nvSpPr>
          <p:cNvPr id="19" name="Text Placeholder 18">
            <a:extLst>
              <a:ext uri="{FF2B5EF4-FFF2-40B4-BE49-F238E27FC236}">
                <a16:creationId xmlns:a16="http://schemas.microsoft.com/office/drawing/2014/main" id="{B1298EC5-F921-413B-8405-28B1E980767D}"/>
              </a:ext>
            </a:extLst>
          </p:cNvPr>
          <p:cNvSpPr>
            <a:spLocks noGrp="1"/>
          </p:cNvSpPr>
          <p:nvPr userDrawn="1">
            <p:ph type="body" sz="quarter" idx="14" hasCustomPrompt="1"/>
          </p:nvPr>
        </p:nvSpPr>
        <p:spPr>
          <a:xfrm>
            <a:off x="5632453" y="1741105"/>
            <a:ext cx="1506538" cy="639762"/>
          </a:xfrm>
        </p:spPr>
        <p:txBody>
          <a:bodyPr tIns="91440" bIns="91440" anchor="ctr" anchorCtr="0">
            <a:noAutofit/>
          </a:bodyPr>
          <a:lstStyle>
            <a:lvl1pPr marL="0" marR="0" indent="0" algn="l" defTabSz="914400" rtl="0" eaLnBrk="1" fontAlgn="auto" latinLnBrk="0" hangingPunct="1">
              <a:lnSpc>
                <a:spcPct val="80000"/>
              </a:lnSpc>
              <a:spcBef>
                <a:spcPts val="1000"/>
              </a:spcBef>
              <a:spcAft>
                <a:spcPts val="0"/>
              </a:spcAft>
              <a:buClr>
                <a:schemeClr val="tx2"/>
              </a:buClr>
              <a:buSzTx/>
              <a:buFont typeface="Arial" panose="020B0604020202020204" pitchFamily="34" charset="0"/>
              <a:buNone/>
              <a:tabLst/>
              <a:defRPr sz="1600" b="1">
                <a:solidFill>
                  <a:schemeClr val="tx2"/>
                </a:solidFill>
              </a:defRPr>
            </a:lvl1pPr>
            <a:lvl2pPr>
              <a:defRPr sz="1600" b="1">
                <a:solidFill>
                  <a:schemeClr val="tx2"/>
                </a:solidFill>
              </a:defRPr>
            </a:lvl2pPr>
            <a:lvl3pPr>
              <a:defRPr sz="1600" b="1">
                <a:solidFill>
                  <a:schemeClr val="tx2"/>
                </a:solidFill>
              </a:defRPr>
            </a:lvl3pPr>
            <a:lvl4pPr>
              <a:defRPr sz="1600" b="1">
                <a:solidFill>
                  <a:schemeClr val="tx2"/>
                </a:solidFill>
              </a:defRPr>
            </a:lvl4pPr>
            <a:lvl5pPr>
              <a:defRPr sz="1600" b="1">
                <a:solidFill>
                  <a:schemeClr val="tx2"/>
                </a:solidFill>
              </a:defRPr>
            </a:lvl5pPr>
          </a:lstStyle>
          <a:p>
            <a:pPr marL="0" marR="0" lvl="0" indent="0" algn="l" defTabSz="914400" rtl="0" eaLnBrk="1" fontAlgn="auto" latinLnBrk="0" hangingPunct="1">
              <a:lnSpc>
                <a:spcPct val="80000"/>
              </a:lnSpc>
              <a:spcBef>
                <a:spcPts val="1000"/>
              </a:spcBef>
              <a:spcAft>
                <a:spcPts val="0"/>
              </a:spcAft>
              <a:buClr>
                <a:schemeClr val="tx2"/>
              </a:buClr>
              <a:buSzTx/>
              <a:buFont typeface="Arial" panose="020B0604020202020204" pitchFamily="34" charset="0"/>
              <a:buNone/>
              <a:tabLst/>
              <a:defRPr/>
            </a:pPr>
            <a:r>
              <a:rPr lang="en-US" sz="1600" b="1" dirty="0">
                <a:solidFill>
                  <a:schemeClr val="tx2"/>
                </a:solidFill>
              </a:rPr>
              <a:t>Transformation</a:t>
            </a:r>
          </a:p>
        </p:txBody>
      </p:sp>
      <p:sp>
        <p:nvSpPr>
          <p:cNvPr id="20" name="Text Placeholder 18">
            <a:extLst>
              <a:ext uri="{FF2B5EF4-FFF2-40B4-BE49-F238E27FC236}">
                <a16:creationId xmlns:a16="http://schemas.microsoft.com/office/drawing/2014/main" id="{ECF5AE88-E4AD-40A0-AF70-A674C6011E29}"/>
              </a:ext>
            </a:extLst>
          </p:cNvPr>
          <p:cNvSpPr>
            <a:spLocks noGrp="1"/>
          </p:cNvSpPr>
          <p:nvPr>
            <p:ph type="body" sz="quarter" idx="15" hasCustomPrompt="1"/>
          </p:nvPr>
        </p:nvSpPr>
        <p:spPr>
          <a:xfrm>
            <a:off x="7637855" y="1741105"/>
            <a:ext cx="1506538" cy="639762"/>
          </a:xfrm>
        </p:spPr>
        <p:txBody>
          <a:bodyPr tIns="91440" bIns="91440" anchor="ctr" anchorCtr="0">
            <a:noAutofit/>
          </a:bodyPr>
          <a:lstStyle>
            <a:lvl1pPr marL="0" marR="0" indent="0" algn="l" defTabSz="914400" rtl="0" eaLnBrk="1" fontAlgn="auto" latinLnBrk="0" hangingPunct="1">
              <a:lnSpc>
                <a:spcPct val="80000"/>
              </a:lnSpc>
              <a:spcBef>
                <a:spcPts val="1000"/>
              </a:spcBef>
              <a:spcAft>
                <a:spcPts val="0"/>
              </a:spcAft>
              <a:buClr>
                <a:schemeClr val="tx2"/>
              </a:buClr>
              <a:buSzTx/>
              <a:buFont typeface="Arial" panose="020B0604020202020204" pitchFamily="34" charset="0"/>
              <a:buNone/>
              <a:tabLst/>
              <a:defRPr sz="1600" b="1">
                <a:solidFill>
                  <a:schemeClr val="tx2"/>
                </a:solidFill>
              </a:defRPr>
            </a:lvl1pPr>
            <a:lvl2pPr>
              <a:defRPr sz="1600" b="1">
                <a:solidFill>
                  <a:schemeClr val="tx2"/>
                </a:solidFill>
              </a:defRPr>
            </a:lvl2pPr>
            <a:lvl3pPr>
              <a:defRPr sz="1600" b="1">
                <a:solidFill>
                  <a:schemeClr val="tx2"/>
                </a:solidFill>
              </a:defRPr>
            </a:lvl3pPr>
            <a:lvl4pPr>
              <a:defRPr sz="1600" b="1">
                <a:solidFill>
                  <a:schemeClr val="tx2"/>
                </a:solidFill>
              </a:defRPr>
            </a:lvl4pPr>
            <a:lvl5pPr>
              <a:defRPr sz="1600" b="1">
                <a:solidFill>
                  <a:schemeClr val="tx2"/>
                </a:solidFill>
              </a:defRPr>
            </a:lvl5pPr>
          </a:lstStyle>
          <a:p>
            <a:pPr marL="0" marR="0" lvl="0" indent="0" algn="l" defTabSz="914400" rtl="0" eaLnBrk="1" fontAlgn="auto" latinLnBrk="0" hangingPunct="1">
              <a:lnSpc>
                <a:spcPct val="80000"/>
              </a:lnSpc>
              <a:spcBef>
                <a:spcPts val="1000"/>
              </a:spcBef>
              <a:spcAft>
                <a:spcPts val="0"/>
              </a:spcAft>
              <a:buClr>
                <a:schemeClr val="tx2"/>
              </a:buClr>
              <a:buSzTx/>
              <a:buFont typeface="Arial" panose="020B0604020202020204" pitchFamily="34" charset="0"/>
              <a:buNone/>
              <a:tabLst/>
              <a:defRPr/>
            </a:pPr>
            <a:r>
              <a:rPr lang="en-US" sz="1600" b="1" dirty="0">
                <a:solidFill>
                  <a:schemeClr val="tx2"/>
                </a:solidFill>
              </a:rPr>
              <a:t>Technology</a:t>
            </a:r>
          </a:p>
        </p:txBody>
      </p:sp>
      <p:sp>
        <p:nvSpPr>
          <p:cNvPr id="21" name="Text Placeholder 18">
            <a:extLst>
              <a:ext uri="{FF2B5EF4-FFF2-40B4-BE49-F238E27FC236}">
                <a16:creationId xmlns:a16="http://schemas.microsoft.com/office/drawing/2014/main" id="{A8295970-2FDD-4A5F-9D7C-7EBD5C8F4715}"/>
              </a:ext>
            </a:extLst>
          </p:cNvPr>
          <p:cNvSpPr>
            <a:spLocks noGrp="1"/>
          </p:cNvSpPr>
          <p:nvPr>
            <p:ph type="body" sz="quarter" idx="16" hasCustomPrompt="1"/>
          </p:nvPr>
        </p:nvSpPr>
        <p:spPr>
          <a:xfrm>
            <a:off x="5632453" y="2398316"/>
            <a:ext cx="1506538" cy="639762"/>
          </a:xfrm>
        </p:spPr>
        <p:txBody>
          <a:bodyPr tIns="91440" bIns="91440" anchor="ctr" anchorCtr="0">
            <a:noAutofit/>
          </a:bodyPr>
          <a:lstStyle>
            <a:lvl1pPr marL="0" marR="0" indent="0" algn="l" defTabSz="914400" rtl="0" eaLnBrk="1" fontAlgn="auto" latinLnBrk="0" hangingPunct="1">
              <a:lnSpc>
                <a:spcPct val="80000"/>
              </a:lnSpc>
              <a:spcBef>
                <a:spcPts val="1000"/>
              </a:spcBef>
              <a:spcAft>
                <a:spcPts val="0"/>
              </a:spcAft>
              <a:buClr>
                <a:schemeClr val="tx2"/>
              </a:buClr>
              <a:buSzTx/>
              <a:buFont typeface="Arial" panose="020B0604020202020204" pitchFamily="34" charset="0"/>
              <a:buNone/>
              <a:tabLst/>
              <a:defRPr sz="1600" b="1">
                <a:solidFill>
                  <a:schemeClr val="tx2"/>
                </a:solidFill>
              </a:defRPr>
            </a:lvl1pPr>
            <a:lvl2pPr>
              <a:defRPr sz="1600" b="1">
                <a:solidFill>
                  <a:schemeClr val="tx2"/>
                </a:solidFill>
              </a:defRPr>
            </a:lvl2pPr>
            <a:lvl3pPr>
              <a:defRPr sz="1600" b="1">
                <a:solidFill>
                  <a:schemeClr val="tx2"/>
                </a:solidFill>
              </a:defRPr>
            </a:lvl3pPr>
            <a:lvl4pPr>
              <a:defRPr sz="1600" b="1">
                <a:solidFill>
                  <a:schemeClr val="tx2"/>
                </a:solidFill>
              </a:defRPr>
            </a:lvl4pPr>
            <a:lvl5pPr>
              <a:defRPr sz="1600" b="1">
                <a:solidFill>
                  <a:schemeClr val="tx2"/>
                </a:solidFill>
              </a:defRPr>
            </a:lvl5pPr>
          </a:lstStyle>
          <a:p>
            <a:pPr marL="0" marR="0" lvl="0" indent="0" algn="l" defTabSz="914400" rtl="0" eaLnBrk="1" fontAlgn="auto" latinLnBrk="0" hangingPunct="1">
              <a:lnSpc>
                <a:spcPct val="80000"/>
              </a:lnSpc>
              <a:spcBef>
                <a:spcPts val="1000"/>
              </a:spcBef>
              <a:spcAft>
                <a:spcPts val="0"/>
              </a:spcAft>
              <a:buClr>
                <a:schemeClr val="tx2"/>
              </a:buClr>
              <a:buSzTx/>
              <a:buFont typeface="Arial" panose="020B0604020202020204" pitchFamily="34" charset="0"/>
              <a:buNone/>
              <a:tabLst/>
              <a:defRPr/>
            </a:pPr>
            <a:r>
              <a:rPr lang="en-US" sz="1600" b="1" dirty="0">
                <a:solidFill>
                  <a:schemeClr val="tx2"/>
                </a:solidFill>
              </a:rPr>
              <a:t>Analytics</a:t>
            </a:r>
          </a:p>
        </p:txBody>
      </p:sp>
      <p:sp>
        <p:nvSpPr>
          <p:cNvPr id="22" name="Text Placeholder 18">
            <a:extLst>
              <a:ext uri="{FF2B5EF4-FFF2-40B4-BE49-F238E27FC236}">
                <a16:creationId xmlns:a16="http://schemas.microsoft.com/office/drawing/2014/main" id="{A5CD9B85-8889-44A0-9A0C-915F22C80D3E}"/>
              </a:ext>
            </a:extLst>
          </p:cNvPr>
          <p:cNvSpPr>
            <a:spLocks noGrp="1"/>
          </p:cNvSpPr>
          <p:nvPr>
            <p:ph type="body" sz="quarter" idx="17" hasCustomPrompt="1"/>
          </p:nvPr>
        </p:nvSpPr>
        <p:spPr>
          <a:xfrm>
            <a:off x="7637855" y="2398316"/>
            <a:ext cx="1506538" cy="639762"/>
          </a:xfrm>
        </p:spPr>
        <p:txBody>
          <a:bodyPr tIns="91440" bIns="91440" anchor="ctr" anchorCtr="0">
            <a:noAutofit/>
          </a:bodyPr>
          <a:lstStyle>
            <a:lvl1pPr marL="0" marR="0" indent="0" algn="l" defTabSz="914400" rtl="0" eaLnBrk="1" fontAlgn="auto" latinLnBrk="0" hangingPunct="1">
              <a:lnSpc>
                <a:spcPct val="80000"/>
              </a:lnSpc>
              <a:spcBef>
                <a:spcPts val="1000"/>
              </a:spcBef>
              <a:spcAft>
                <a:spcPts val="0"/>
              </a:spcAft>
              <a:buClr>
                <a:schemeClr val="tx2"/>
              </a:buClr>
              <a:buSzTx/>
              <a:buFont typeface="Arial" panose="020B0604020202020204" pitchFamily="34" charset="0"/>
              <a:buNone/>
              <a:tabLst/>
              <a:defRPr sz="1600" b="1">
                <a:solidFill>
                  <a:schemeClr val="tx2"/>
                </a:solidFill>
              </a:defRPr>
            </a:lvl1pPr>
            <a:lvl2pPr>
              <a:defRPr sz="1600" b="1">
                <a:solidFill>
                  <a:schemeClr val="tx2"/>
                </a:solidFill>
              </a:defRPr>
            </a:lvl2pPr>
            <a:lvl3pPr>
              <a:defRPr sz="1600" b="1">
                <a:solidFill>
                  <a:schemeClr val="tx2"/>
                </a:solidFill>
              </a:defRPr>
            </a:lvl3pPr>
            <a:lvl4pPr>
              <a:defRPr sz="1600" b="1">
                <a:solidFill>
                  <a:schemeClr val="tx2"/>
                </a:solidFill>
              </a:defRPr>
            </a:lvl4pPr>
            <a:lvl5pPr>
              <a:defRPr sz="1600" b="1">
                <a:solidFill>
                  <a:schemeClr val="tx2"/>
                </a:solidFill>
              </a:defRPr>
            </a:lvl5pPr>
          </a:lstStyle>
          <a:p>
            <a:pPr marL="0" marR="0" lvl="0" indent="0" algn="l" defTabSz="914400" rtl="0" eaLnBrk="1" fontAlgn="auto" latinLnBrk="0" hangingPunct="1">
              <a:lnSpc>
                <a:spcPct val="80000"/>
              </a:lnSpc>
              <a:spcBef>
                <a:spcPts val="1000"/>
              </a:spcBef>
              <a:spcAft>
                <a:spcPts val="0"/>
              </a:spcAft>
              <a:buClr>
                <a:schemeClr val="tx2"/>
              </a:buClr>
              <a:buSzTx/>
              <a:buFont typeface="Arial" panose="020B0604020202020204" pitchFamily="34" charset="0"/>
              <a:buNone/>
              <a:tabLst/>
              <a:defRPr/>
            </a:pPr>
            <a:r>
              <a:rPr lang="en-US" sz="1600" b="1" dirty="0">
                <a:solidFill>
                  <a:schemeClr val="tx2"/>
                </a:solidFill>
              </a:rPr>
              <a:t>Cybersecurity</a:t>
            </a:r>
          </a:p>
        </p:txBody>
      </p:sp>
      <p:sp>
        <p:nvSpPr>
          <p:cNvPr id="9" name="Text Placeholder 8">
            <a:extLst>
              <a:ext uri="{FF2B5EF4-FFF2-40B4-BE49-F238E27FC236}">
                <a16:creationId xmlns:a16="http://schemas.microsoft.com/office/drawing/2014/main" id="{230715DC-9997-46DF-BBA3-56FD39356130}"/>
              </a:ext>
            </a:extLst>
          </p:cNvPr>
          <p:cNvSpPr>
            <a:spLocks noGrp="1"/>
          </p:cNvSpPr>
          <p:nvPr>
            <p:ph type="body" sz="quarter" idx="18" hasCustomPrompt="1"/>
          </p:nvPr>
        </p:nvSpPr>
        <p:spPr>
          <a:xfrm>
            <a:off x="6035040" y="4416425"/>
            <a:ext cx="3108960" cy="457200"/>
          </a:xfrm>
        </p:spPr>
        <p:txBody>
          <a:bodyPr lIns="0" tIns="45720" rIns="91440" bIns="0"/>
          <a:lstStyle>
            <a:lvl1pPr>
              <a:defRPr sz="1600"/>
            </a:lvl1pPr>
            <a:lvl2pPr>
              <a:defRPr sz="2000"/>
            </a:lvl2pPr>
            <a:lvl3pPr>
              <a:defRPr sz="2000"/>
            </a:lvl3pPr>
            <a:lvl4pPr>
              <a:defRPr sz="1800"/>
            </a:lvl4pPr>
            <a:lvl5pPr>
              <a:defRPr sz="1800"/>
            </a:lvl5pPr>
          </a:lstStyle>
          <a:p>
            <a:pPr lvl="0"/>
            <a:r>
              <a:rPr lang="en-US" dirty="0"/>
              <a:t>Representative List of Clients Here</a:t>
            </a:r>
          </a:p>
        </p:txBody>
      </p:sp>
      <p:sp>
        <p:nvSpPr>
          <p:cNvPr id="18" name="Text Placeholder 8">
            <a:extLst>
              <a:ext uri="{FF2B5EF4-FFF2-40B4-BE49-F238E27FC236}">
                <a16:creationId xmlns:a16="http://schemas.microsoft.com/office/drawing/2014/main" id="{F316C589-90D1-49F7-B812-89857FCA08EF}"/>
              </a:ext>
            </a:extLst>
          </p:cNvPr>
          <p:cNvSpPr>
            <a:spLocks noGrp="1"/>
          </p:cNvSpPr>
          <p:nvPr>
            <p:ph type="body" sz="quarter" idx="19" hasCustomPrompt="1"/>
          </p:nvPr>
        </p:nvSpPr>
        <p:spPr>
          <a:xfrm>
            <a:off x="6035040" y="5098972"/>
            <a:ext cx="3108960" cy="457200"/>
          </a:xfrm>
        </p:spPr>
        <p:txBody>
          <a:bodyPr lIns="0" tIns="45720" rIns="91440" bIns="0"/>
          <a:lstStyle>
            <a:lvl1pPr>
              <a:defRPr sz="1600"/>
            </a:lvl1pPr>
            <a:lvl2pPr>
              <a:defRPr sz="2000"/>
            </a:lvl2pPr>
            <a:lvl3pPr>
              <a:defRPr sz="2000"/>
            </a:lvl3pPr>
            <a:lvl4pPr>
              <a:defRPr sz="1800"/>
            </a:lvl4pPr>
            <a:lvl5pPr>
              <a:defRPr sz="1800"/>
            </a:lvl5pPr>
          </a:lstStyle>
          <a:p>
            <a:pPr lvl="0"/>
            <a:r>
              <a:rPr lang="en-US" dirty="0"/>
              <a:t>Representative List of Clients Here</a:t>
            </a:r>
          </a:p>
        </p:txBody>
      </p:sp>
      <p:sp>
        <p:nvSpPr>
          <p:cNvPr id="23" name="Text Placeholder 8">
            <a:extLst>
              <a:ext uri="{FF2B5EF4-FFF2-40B4-BE49-F238E27FC236}">
                <a16:creationId xmlns:a16="http://schemas.microsoft.com/office/drawing/2014/main" id="{FE638696-EF46-4CC8-9D9C-284ECFD06AD5}"/>
              </a:ext>
            </a:extLst>
          </p:cNvPr>
          <p:cNvSpPr>
            <a:spLocks noGrp="1"/>
          </p:cNvSpPr>
          <p:nvPr>
            <p:ph type="body" sz="quarter" idx="20" hasCustomPrompt="1"/>
          </p:nvPr>
        </p:nvSpPr>
        <p:spPr>
          <a:xfrm>
            <a:off x="6035040" y="5763972"/>
            <a:ext cx="3108960" cy="457200"/>
          </a:xfrm>
        </p:spPr>
        <p:txBody>
          <a:bodyPr lIns="0" tIns="45720" rIns="91440" bIns="0"/>
          <a:lstStyle>
            <a:lvl1pPr>
              <a:defRPr sz="1600"/>
            </a:lvl1pPr>
            <a:lvl2pPr>
              <a:defRPr sz="2000"/>
            </a:lvl2pPr>
            <a:lvl3pPr>
              <a:defRPr sz="2000"/>
            </a:lvl3pPr>
            <a:lvl4pPr>
              <a:defRPr sz="1800"/>
            </a:lvl4pPr>
            <a:lvl5pPr>
              <a:defRPr sz="1800"/>
            </a:lvl5pPr>
          </a:lstStyle>
          <a:p>
            <a:pPr lvl="0"/>
            <a:r>
              <a:rPr lang="en-US" dirty="0"/>
              <a:t>Representative List of Clients Here</a:t>
            </a:r>
          </a:p>
        </p:txBody>
      </p:sp>
      <p:sp>
        <p:nvSpPr>
          <p:cNvPr id="3" name="Date Placeholder 2">
            <a:extLst>
              <a:ext uri="{FF2B5EF4-FFF2-40B4-BE49-F238E27FC236}">
                <a16:creationId xmlns:a16="http://schemas.microsoft.com/office/drawing/2014/main" id="{97516CF7-074D-47D9-86EE-96AC4EC252BE}"/>
              </a:ext>
            </a:extLst>
          </p:cNvPr>
          <p:cNvSpPr>
            <a:spLocks noGrp="1"/>
          </p:cNvSpPr>
          <p:nvPr>
            <p:ph type="dt" sz="half" idx="21"/>
          </p:nvPr>
        </p:nvSpPr>
        <p:spPr/>
        <p:txBody>
          <a:bodyPr/>
          <a:lstStyle/>
          <a:p>
            <a:r>
              <a:rPr lang="en-US"/>
              <a:t>12/03/2018</a:t>
            </a:r>
            <a:endParaRPr lang="en-US" dirty="0"/>
          </a:p>
        </p:txBody>
      </p:sp>
      <p:sp>
        <p:nvSpPr>
          <p:cNvPr id="6" name="Footer Placeholder 5">
            <a:extLst>
              <a:ext uri="{FF2B5EF4-FFF2-40B4-BE49-F238E27FC236}">
                <a16:creationId xmlns:a16="http://schemas.microsoft.com/office/drawing/2014/main" id="{15281A7B-5E47-4089-968E-D9BD1A34C28E}"/>
              </a:ext>
            </a:extLst>
          </p:cNvPr>
          <p:cNvSpPr>
            <a:spLocks noGrp="1"/>
          </p:cNvSpPr>
          <p:nvPr>
            <p:ph type="ftr" sz="quarter" idx="22"/>
          </p:nvPr>
        </p:nvSpPr>
        <p:spPr/>
        <p:txBody>
          <a:bodyPr/>
          <a:lstStyle/>
          <a:p>
            <a:r>
              <a:rPr lang="en-US"/>
              <a:t>CHANGE ME! Click the Header &amp; Footer button in the Insert tab to customize me!</a:t>
            </a:r>
            <a:endParaRPr lang="en-US" dirty="0"/>
          </a:p>
        </p:txBody>
      </p:sp>
      <p:sp>
        <p:nvSpPr>
          <p:cNvPr id="11" name="Slide Number Placeholder 10">
            <a:extLst>
              <a:ext uri="{FF2B5EF4-FFF2-40B4-BE49-F238E27FC236}">
                <a16:creationId xmlns:a16="http://schemas.microsoft.com/office/drawing/2014/main" id="{B404B1E2-82CA-4426-88EB-E721B0DC15BB}"/>
              </a:ext>
            </a:extLst>
          </p:cNvPr>
          <p:cNvSpPr>
            <a:spLocks noGrp="1"/>
          </p:cNvSpPr>
          <p:nvPr>
            <p:ph type="sldNum" sz="quarter" idx="23"/>
          </p:nvPr>
        </p:nvSpPr>
        <p:spPr/>
        <p:txBody>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38848334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VP Values">
    <p:spTree>
      <p:nvGrpSpPr>
        <p:cNvPr id="1" name=""/>
        <p:cNvGrpSpPr/>
        <p:nvPr/>
      </p:nvGrpSpPr>
      <p:grpSpPr>
        <a:xfrm>
          <a:off x="0" y="0"/>
          <a:ext cx="0" cy="0"/>
          <a:chOff x="0" y="0"/>
          <a:chExt cx="0" cy="0"/>
        </a:xfrm>
      </p:grpSpPr>
      <p:pic>
        <p:nvPicPr>
          <p:cNvPr id="7" name="Graphic 3">
            <a:extLst>
              <a:ext uri="{FF2B5EF4-FFF2-40B4-BE49-F238E27FC236}">
                <a16:creationId xmlns:a16="http://schemas.microsoft.com/office/drawing/2014/main" id="{6C66FDD9-97FE-4076-ACCD-409DFDB1A5D4}"/>
              </a:ext>
            </a:extLst>
          </p:cNvPr>
          <p:cNvPicPr>
            <a:picLocks noChangeAspect="1"/>
          </p:cNvPicPr>
          <p:nvPr userDrawn="1"/>
        </p:nvPicPr>
        <p:blipFill>
          <a:blip r:embed="rId2"/>
          <a:stretch>
            <a:fillRect/>
          </a:stretch>
        </p:blipFill>
        <p:spPr>
          <a:xfrm>
            <a:off x="0" y="0"/>
            <a:ext cx="9144000" cy="6853432"/>
          </a:xfrm>
          <a:prstGeom prst="rect">
            <a:avLst/>
          </a:prstGeom>
        </p:spPr>
      </p:pic>
      <p:sp>
        <p:nvSpPr>
          <p:cNvPr id="2" name="Date Placeholder 1">
            <a:extLst>
              <a:ext uri="{FF2B5EF4-FFF2-40B4-BE49-F238E27FC236}">
                <a16:creationId xmlns:a16="http://schemas.microsoft.com/office/drawing/2014/main" id="{67993CBB-8AB3-4605-BFF5-1B9CDF1F1A07}"/>
              </a:ext>
            </a:extLst>
          </p:cNvPr>
          <p:cNvSpPr>
            <a:spLocks noGrp="1"/>
          </p:cNvSpPr>
          <p:nvPr>
            <p:ph type="dt" sz="half" idx="10"/>
          </p:nvPr>
        </p:nvSpPr>
        <p:spPr/>
        <p:txBody>
          <a:bodyPr/>
          <a:lstStyle/>
          <a:p>
            <a:r>
              <a:rPr lang="en-US"/>
              <a:t>12/03/2018</a:t>
            </a:r>
            <a:endParaRPr lang="en-US" dirty="0"/>
          </a:p>
        </p:txBody>
      </p:sp>
      <p:sp>
        <p:nvSpPr>
          <p:cNvPr id="3" name="Footer Placeholder 2">
            <a:extLst>
              <a:ext uri="{FF2B5EF4-FFF2-40B4-BE49-F238E27FC236}">
                <a16:creationId xmlns:a16="http://schemas.microsoft.com/office/drawing/2014/main" id="{DF35FB57-F086-466E-8DD9-9F381C6AB0A2}"/>
              </a:ext>
            </a:extLst>
          </p:cNvPr>
          <p:cNvSpPr>
            <a:spLocks noGrp="1"/>
          </p:cNvSpPr>
          <p:nvPr>
            <p:ph type="ftr" sz="quarter" idx="11"/>
          </p:nvPr>
        </p:nvSpPr>
        <p:spPr/>
        <p:txBody>
          <a:bodyPr/>
          <a:lstStyle/>
          <a:p>
            <a:r>
              <a:rPr lang="en-US"/>
              <a:t>CHANGE ME! Click the Header &amp; Footer button in the Insert tab to customize me!</a:t>
            </a:r>
            <a:endParaRPr lang="en-US" dirty="0"/>
          </a:p>
        </p:txBody>
      </p:sp>
      <p:sp>
        <p:nvSpPr>
          <p:cNvPr id="4" name="Slide Number Placeholder 3">
            <a:extLst>
              <a:ext uri="{FF2B5EF4-FFF2-40B4-BE49-F238E27FC236}">
                <a16:creationId xmlns:a16="http://schemas.microsoft.com/office/drawing/2014/main" id="{2FA28147-D4E2-4A7E-853C-89CC31E24570}"/>
              </a:ext>
            </a:extLst>
          </p:cNvPr>
          <p:cNvSpPr>
            <a:spLocks noGrp="1"/>
          </p:cNvSpPr>
          <p:nvPr>
            <p:ph type="sldNum" sz="quarter" idx="12"/>
          </p:nvPr>
        </p:nvSpPr>
        <p:spPr/>
        <p:txBody>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26099665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olutions">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F9E0306-ABFD-45EF-AC30-A9C98FACF54F}"/>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31" name="TextBox 30">
            <a:extLst>
              <a:ext uri="{FF2B5EF4-FFF2-40B4-BE49-F238E27FC236}">
                <a16:creationId xmlns:a16="http://schemas.microsoft.com/office/drawing/2014/main" id="{837FCEC9-42F4-4B26-95FC-1437BC769566}"/>
              </a:ext>
            </a:extLst>
          </p:cNvPr>
          <p:cNvSpPr txBox="1"/>
          <p:nvPr userDrawn="1"/>
        </p:nvSpPr>
        <p:spPr>
          <a:xfrm>
            <a:off x="0" y="0"/>
            <a:ext cx="3657600" cy="365760"/>
          </a:xfrm>
          <a:prstGeom prst="rect">
            <a:avLst/>
          </a:prstGeom>
          <a:gradFill flip="none" rotWithShape="1">
            <a:gsLst>
              <a:gs pos="70000">
                <a:schemeClr val="tx2"/>
              </a:gs>
              <a:gs pos="100000">
                <a:schemeClr val="tx2">
                  <a:alpha val="0"/>
                </a:schemeClr>
              </a:gs>
            </a:gsLst>
            <a:lin ang="10800000" scaled="1"/>
            <a:tileRect/>
          </a:gradFill>
        </p:spPr>
        <p:txBody>
          <a:bodyPr wrap="square" lIns="1097280" tIns="0" bIns="0" rtlCol="0" anchor="ctr" anchorCtr="0">
            <a:noAutofit/>
          </a:bodyPr>
          <a:lstStyle/>
          <a:p>
            <a:pPr algn="ctr"/>
            <a:r>
              <a:rPr lang="en-US" sz="2400" b="1" dirty="0">
                <a:solidFill>
                  <a:schemeClr val="bg1"/>
                </a:solidFill>
              </a:rPr>
              <a:t>CVP Solutions</a:t>
            </a:r>
          </a:p>
        </p:txBody>
      </p:sp>
      <p:sp>
        <p:nvSpPr>
          <p:cNvPr id="3" name="Content Placeholder 2"/>
          <p:cNvSpPr>
            <a:spLocks noGrp="1"/>
          </p:cNvSpPr>
          <p:nvPr>
            <p:ph idx="1"/>
          </p:nvPr>
        </p:nvSpPr>
        <p:spPr>
          <a:xfrm>
            <a:off x="4663440" y="1188720"/>
            <a:ext cx="4297680" cy="5212080"/>
          </a:xfrm>
        </p:spPr>
        <p:txBody>
          <a:bodyPr>
            <a:noAutofit/>
          </a:bodyPr>
          <a:lstStyle>
            <a:lvl1pPr marL="171450" indent="-171450">
              <a:buFont typeface="Arial" panose="020B0604020202020204" pitchFamily="34" charset="0"/>
              <a:buChar cha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245E45B2-7B06-4F1B-B936-11097E98E6E9}"/>
              </a:ext>
            </a:extLst>
          </p:cNvPr>
          <p:cNvSpPr>
            <a:spLocks noGrp="1"/>
          </p:cNvSpPr>
          <p:nvPr>
            <p:ph type="title"/>
          </p:nvPr>
        </p:nvSpPr>
        <p:spPr>
          <a:xfrm>
            <a:off x="0" y="365760"/>
            <a:ext cx="3657600" cy="731520"/>
          </a:xfrm>
          <a:gradFill flip="none" rotWithShape="1">
            <a:gsLst>
              <a:gs pos="100000">
                <a:schemeClr val="accent1">
                  <a:alpha val="0"/>
                </a:schemeClr>
              </a:gs>
              <a:gs pos="70000">
                <a:schemeClr val="accent1"/>
              </a:gs>
            </a:gsLst>
            <a:lin ang="10800000" scaled="1"/>
            <a:tileRect/>
          </a:gradFill>
        </p:spPr>
        <p:txBody>
          <a:bodyPr lIns="1097280" tIns="18288" rIns="91440" bIns="0">
            <a:noAutofit/>
          </a:bodyPr>
          <a:lstStyle>
            <a:lvl1pPr algn="ctr">
              <a:lnSpc>
                <a:spcPct val="70000"/>
              </a:lnSpc>
              <a:defRPr sz="3000">
                <a:effectLst>
                  <a:outerShdw blurRad="38100" dist="38100" dir="2700000" algn="tl">
                    <a:srgbClr val="000000">
                      <a:alpha val="43137"/>
                    </a:srgbClr>
                  </a:outerShdw>
                </a:effectLst>
              </a:defRPr>
            </a:lvl1pPr>
          </a:lstStyle>
          <a:p>
            <a:r>
              <a:rPr lang="en-US" dirty="0"/>
              <a:t>Click to edit Master title style</a:t>
            </a:r>
          </a:p>
        </p:txBody>
      </p:sp>
      <p:sp>
        <p:nvSpPr>
          <p:cNvPr id="9" name="Text Placeholder 8">
            <a:extLst>
              <a:ext uri="{FF2B5EF4-FFF2-40B4-BE49-F238E27FC236}">
                <a16:creationId xmlns:a16="http://schemas.microsoft.com/office/drawing/2014/main" id="{8369C0F5-7B0D-45B2-91E6-82D4904024CD}"/>
              </a:ext>
            </a:extLst>
          </p:cNvPr>
          <p:cNvSpPr>
            <a:spLocks noGrp="1"/>
          </p:cNvSpPr>
          <p:nvPr>
            <p:ph type="body" sz="quarter" idx="14" hasCustomPrompt="1"/>
          </p:nvPr>
        </p:nvSpPr>
        <p:spPr>
          <a:xfrm>
            <a:off x="3657600" y="0"/>
            <a:ext cx="5486400" cy="548640"/>
          </a:xfrm>
        </p:spPr>
        <p:txBody>
          <a:bodyPr bIns="0" anchor="b"/>
          <a:lstStyle>
            <a:lvl1pPr algn="ctr">
              <a:spcBef>
                <a:spcPts val="0"/>
              </a:spcBef>
              <a:defRPr sz="3200" b="1">
                <a:solidFill>
                  <a:schemeClr val="bg1"/>
                </a:solidFill>
                <a:effectLst>
                  <a:outerShdw blurRad="38100" dist="38100" dir="2700000" algn="tl">
                    <a:srgbClr val="000000">
                      <a:alpha val="43137"/>
                    </a:srgbClr>
                  </a:outerShdw>
                </a:effectLst>
              </a:defRPr>
            </a:lvl1pPr>
          </a:lstStyle>
          <a:p>
            <a:pPr lvl="0"/>
            <a:r>
              <a:rPr lang="en-US" dirty="0"/>
              <a:t>Heading</a:t>
            </a:r>
          </a:p>
        </p:txBody>
      </p:sp>
      <p:sp>
        <p:nvSpPr>
          <p:cNvPr id="10" name="Text Placeholder 8">
            <a:extLst>
              <a:ext uri="{FF2B5EF4-FFF2-40B4-BE49-F238E27FC236}">
                <a16:creationId xmlns:a16="http://schemas.microsoft.com/office/drawing/2014/main" id="{E315F61D-0BD3-49FA-A805-151D1E2368D3}"/>
              </a:ext>
            </a:extLst>
          </p:cNvPr>
          <p:cNvSpPr>
            <a:spLocks noGrp="1"/>
          </p:cNvSpPr>
          <p:nvPr>
            <p:ph type="body" sz="quarter" idx="15" hasCustomPrompt="1"/>
          </p:nvPr>
        </p:nvSpPr>
        <p:spPr>
          <a:xfrm>
            <a:off x="3657600" y="548639"/>
            <a:ext cx="5486400" cy="548640"/>
          </a:xfrm>
        </p:spPr>
        <p:txBody>
          <a:bodyPr tIns="0" anchor="t"/>
          <a:lstStyle>
            <a:lvl1pPr algn="ctr">
              <a:lnSpc>
                <a:spcPct val="70000"/>
              </a:lnSpc>
              <a:spcBef>
                <a:spcPts val="0"/>
              </a:spcBef>
              <a:defRPr sz="2400" b="0">
                <a:solidFill>
                  <a:schemeClr val="bg1"/>
                </a:solidFill>
                <a:effectLst/>
              </a:defRPr>
            </a:lvl1pPr>
          </a:lstStyle>
          <a:p>
            <a:pPr lvl="0"/>
            <a:r>
              <a:rPr lang="en-US" dirty="0"/>
              <a:t>Subheading</a:t>
            </a:r>
          </a:p>
        </p:txBody>
      </p:sp>
      <p:sp>
        <p:nvSpPr>
          <p:cNvPr id="12" name="Picture Placeholder 11">
            <a:extLst>
              <a:ext uri="{FF2B5EF4-FFF2-40B4-BE49-F238E27FC236}">
                <a16:creationId xmlns:a16="http://schemas.microsoft.com/office/drawing/2014/main" id="{544C38DC-FE6B-4A45-BA44-FF1406710E03}"/>
              </a:ext>
            </a:extLst>
          </p:cNvPr>
          <p:cNvSpPr>
            <a:spLocks noGrp="1"/>
          </p:cNvSpPr>
          <p:nvPr>
            <p:ph type="pic" sz="quarter" idx="16" hasCustomPrompt="1"/>
          </p:nvPr>
        </p:nvSpPr>
        <p:spPr>
          <a:xfrm>
            <a:off x="0" y="0"/>
            <a:ext cx="1098550" cy="1098550"/>
          </a:xfrm>
        </p:spPr>
        <p:txBody>
          <a:bodyPr/>
          <a:lstStyle>
            <a:lvl1pPr>
              <a:defRPr sz="1400">
                <a:solidFill>
                  <a:schemeClr val="bg1"/>
                </a:solidFill>
              </a:defRPr>
            </a:lvl1pPr>
          </a:lstStyle>
          <a:p>
            <a:r>
              <a:rPr lang="en-US" dirty="0"/>
              <a:t>SSI Icon Here</a:t>
            </a:r>
          </a:p>
        </p:txBody>
      </p:sp>
      <p:sp>
        <p:nvSpPr>
          <p:cNvPr id="14" name="Content Placeholder 13">
            <a:extLst>
              <a:ext uri="{FF2B5EF4-FFF2-40B4-BE49-F238E27FC236}">
                <a16:creationId xmlns:a16="http://schemas.microsoft.com/office/drawing/2014/main" id="{9CC37DED-16D7-4855-9C48-1AF7CAB13E1E}"/>
              </a:ext>
            </a:extLst>
          </p:cNvPr>
          <p:cNvSpPr>
            <a:spLocks noGrp="1"/>
          </p:cNvSpPr>
          <p:nvPr>
            <p:ph sz="quarter" idx="17"/>
          </p:nvPr>
        </p:nvSpPr>
        <p:spPr>
          <a:xfrm>
            <a:off x="182880" y="2103120"/>
            <a:ext cx="4297680" cy="4114800"/>
          </a:xfrm>
        </p:spPr>
        <p:txBody>
          <a:bodyPr/>
          <a:lstStyle>
            <a:lvl1pPr>
              <a:defRPr sz="2000"/>
            </a:lvl1pPr>
            <a:lvl2pPr>
              <a:defRPr sz="2000"/>
            </a:lvl2pPr>
            <a:lvl3pPr>
              <a:defRPr sz="20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Straight Connector 23">
            <a:extLst>
              <a:ext uri="{FF2B5EF4-FFF2-40B4-BE49-F238E27FC236}">
                <a16:creationId xmlns:a16="http://schemas.microsoft.com/office/drawing/2014/main" id="{32A416B3-72C5-4F47-B11F-6C9C77F4B638}"/>
              </a:ext>
            </a:extLst>
          </p:cNvPr>
          <p:cNvSpPr/>
          <p:nvPr/>
        </p:nvSpPr>
        <p:spPr>
          <a:xfrm>
            <a:off x="182880" y="1280160"/>
            <a:ext cx="4297680" cy="0"/>
          </a:xfrm>
          <a:prstGeom prst="line">
            <a:avLst/>
          </a:prstGeom>
          <a:ln w="38100">
            <a:gradFill flip="none" rotWithShape="1">
              <a:gsLst>
                <a:gs pos="0">
                  <a:schemeClr val="accent6"/>
                </a:gs>
                <a:gs pos="100000">
                  <a:schemeClr val="accent1"/>
                </a:gs>
              </a:gsLst>
              <a:lin ang="0" scaled="1"/>
              <a:tileRect/>
            </a:gradFill>
          </a:ln>
        </p:spPr>
        <p:style>
          <a:lnRef idx="2">
            <a:schemeClr val="accent1">
              <a:shade val="80000"/>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5" name="Freeform: Shape 24">
            <a:extLst>
              <a:ext uri="{FF2B5EF4-FFF2-40B4-BE49-F238E27FC236}">
                <a16:creationId xmlns:a16="http://schemas.microsoft.com/office/drawing/2014/main" id="{672FD80A-1D72-4105-8414-FCECC26F8EF2}"/>
              </a:ext>
            </a:extLst>
          </p:cNvPr>
          <p:cNvSpPr/>
          <p:nvPr/>
        </p:nvSpPr>
        <p:spPr>
          <a:xfrm>
            <a:off x="182880" y="1280160"/>
            <a:ext cx="1188720" cy="731521"/>
          </a:xfrm>
          <a:custGeom>
            <a:avLst/>
            <a:gdLst>
              <a:gd name="connsiteX0" fmla="*/ 0 w 1310277"/>
              <a:gd name="connsiteY0" fmla="*/ 0 h 731521"/>
              <a:gd name="connsiteX1" fmla="*/ 1310277 w 1310277"/>
              <a:gd name="connsiteY1" fmla="*/ 0 h 731521"/>
              <a:gd name="connsiteX2" fmla="*/ 1310277 w 1310277"/>
              <a:gd name="connsiteY2" fmla="*/ 731521 h 731521"/>
              <a:gd name="connsiteX3" fmla="*/ 0 w 1310277"/>
              <a:gd name="connsiteY3" fmla="*/ 731521 h 731521"/>
              <a:gd name="connsiteX4" fmla="*/ 0 w 1310277"/>
              <a:gd name="connsiteY4" fmla="*/ 0 h 731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0277" h="731521">
                <a:moveTo>
                  <a:pt x="0" y="0"/>
                </a:moveTo>
                <a:lnTo>
                  <a:pt x="1310277" y="0"/>
                </a:lnTo>
                <a:lnTo>
                  <a:pt x="1310277" y="731521"/>
                </a:lnTo>
                <a:lnTo>
                  <a:pt x="0" y="73152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ts val="0"/>
              </a:spcAft>
              <a:buNone/>
            </a:pPr>
            <a:r>
              <a:rPr lang="en-US" sz="1800" b="1" kern="1200" dirty="0">
                <a:solidFill>
                  <a:schemeClr val="tx2"/>
                </a:solidFill>
              </a:rPr>
              <a:t>KEY SOLUTION</a:t>
            </a:r>
          </a:p>
        </p:txBody>
      </p:sp>
      <p:sp>
        <p:nvSpPr>
          <p:cNvPr id="28" name="Straight Connector 27">
            <a:extLst>
              <a:ext uri="{FF2B5EF4-FFF2-40B4-BE49-F238E27FC236}">
                <a16:creationId xmlns:a16="http://schemas.microsoft.com/office/drawing/2014/main" id="{E1E7EF96-939C-4B4F-907A-795254016A90}"/>
              </a:ext>
            </a:extLst>
          </p:cNvPr>
          <p:cNvSpPr/>
          <p:nvPr userDrawn="1"/>
        </p:nvSpPr>
        <p:spPr>
          <a:xfrm>
            <a:off x="182880" y="2011680"/>
            <a:ext cx="4297680" cy="0"/>
          </a:xfrm>
          <a:prstGeom prst="line">
            <a:avLst/>
          </a:prstGeom>
          <a:ln w="38100">
            <a:gradFill flip="none" rotWithShape="1">
              <a:gsLst>
                <a:gs pos="0">
                  <a:schemeClr val="accent6"/>
                </a:gs>
                <a:gs pos="100000">
                  <a:schemeClr val="accent1"/>
                </a:gs>
              </a:gsLst>
              <a:lin ang="0" scaled="1"/>
              <a:tileRect/>
            </a:gradFill>
          </a:ln>
        </p:spPr>
        <p:style>
          <a:lnRef idx="2">
            <a:schemeClr val="accent1">
              <a:shade val="80000"/>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0" name="Text Placeholder 29">
            <a:extLst>
              <a:ext uri="{FF2B5EF4-FFF2-40B4-BE49-F238E27FC236}">
                <a16:creationId xmlns:a16="http://schemas.microsoft.com/office/drawing/2014/main" id="{FB2C9735-8512-49D7-88D9-BCAD2B2C0B5E}"/>
              </a:ext>
            </a:extLst>
          </p:cNvPr>
          <p:cNvSpPr>
            <a:spLocks noGrp="1"/>
          </p:cNvSpPr>
          <p:nvPr>
            <p:ph type="body" sz="quarter" idx="18" hasCustomPrompt="1"/>
          </p:nvPr>
        </p:nvSpPr>
        <p:spPr>
          <a:xfrm>
            <a:off x="1371600" y="1280160"/>
            <a:ext cx="3108960" cy="731837"/>
          </a:xfrm>
        </p:spPr>
        <p:txBody>
          <a:bodyPr bIns="0" anchor="ctr"/>
          <a:lstStyle>
            <a:lvl1pPr>
              <a:lnSpc>
                <a:spcPct val="70000"/>
              </a:lnSpc>
              <a:spcBef>
                <a:spcPts val="0"/>
              </a:spcBef>
              <a:defRPr sz="2400" b="1">
                <a:solidFill>
                  <a:schemeClr val="accent6"/>
                </a:solidFill>
              </a:defRPr>
            </a:lvl1pPr>
          </a:lstStyle>
          <a:p>
            <a:pPr lvl="0"/>
            <a:r>
              <a:rPr lang="en-US" dirty="0"/>
              <a:t>Type here</a:t>
            </a:r>
          </a:p>
        </p:txBody>
      </p:sp>
      <p:sp>
        <p:nvSpPr>
          <p:cNvPr id="6" name="Date Placeholder 5">
            <a:extLst>
              <a:ext uri="{FF2B5EF4-FFF2-40B4-BE49-F238E27FC236}">
                <a16:creationId xmlns:a16="http://schemas.microsoft.com/office/drawing/2014/main" id="{5CC9098D-A2E2-4664-BE05-90818C793E82}"/>
              </a:ext>
            </a:extLst>
          </p:cNvPr>
          <p:cNvSpPr>
            <a:spLocks noGrp="1"/>
          </p:cNvSpPr>
          <p:nvPr>
            <p:ph type="dt" sz="half" idx="19"/>
          </p:nvPr>
        </p:nvSpPr>
        <p:spPr/>
        <p:txBody>
          <a:bodyPr/>
          <a:lstStyle/>
          <a:p>
            <a:r>
              <a:rPr lang="en-US"/>
              <a:t>12/03/2018</a:t>
            </a:r>
            <a:endParaRPr lang="en-US" dirty="0"/>
          </a:p>
        </p:txBody>
      </p:sp>
      <p:sp>
        <p:nvSpPr>
          <p:cNvPr id="8" name="Footer Placeholder 7">
            <a:extLst>
              <a:ext uri="{FF2B5EF4-FFF2-40B4-BE49-F238E27FC236}">
                <a16:creationId xmlns:a16="http://schemas.microsoft.com/office/drawing/2014/main" id="{1877B27C-8B86-498E-BE41-5069A1495B6F}"/>
              </a:ext>
            </a:extLst>
          </p:cNvPr>
          <p:cNvSpPr>
            <a:spLocks noGrp="1"/>
          </p:cNvSpPr>
          <p:nvPr>
            <p:ph type="ftr" sz="quarter" idx="20"/>
          </p:nvPr>
        </p:nvSpPr>
        <p:spPr/>
        <p:txBody>
          <a:bodyPr/>
          <a:lstStyle/>
          <a:p>
            <a:r>
              <a:rPr lang="en-US"/>
              <a:t>CHANGE ME! Click the Header &amp; Footer button in the Insert tab to customize me!</a:t>
            </a:r>
            <a:endParaRPr lang="en-US" dirty="0"/>
          </a:p>
        </p:txBody>
      </p:sp>
      <p:sp>
        <p:nvSpPr>
          <p:cNvPr id="11" name="Slide Number Placeholder 10">
            <a:extLst>
              <a:ext uri="{FF2B5EF4-FFF2-40B4-BE49-F238E27FC236}">
                <a16:creationId xmlns:a16="http://schemas.microsoft.com/office/drawing/2014/main" id="{2B5E2831-7859-4380-BD8B-88902D400F56}"/>
              </a:ext>
            </a:extLst>
          </p:cNvPr>
          <p:cNvSpPr>
            <a:spLocks noGrp="1"/>
          </p:cNvSpPr>
          <p:nvPr>
            <p:ph type="sldNum" sz="quarter" idx="21"/>
          </p:nvPr>
        </p:nvSpPr>
        <p:spPr/>
        <p:txBody>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21200239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ase Studie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537A28D-3E9E-4822-B942-139D637FC2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2641"/>
          </a:xfrm>
          <a:prstGeom prst="rect">
            <a:avLst/>
          </a:prstGeom>
        </p:spPr>
      </p:pic>
      <p:sp>
        <p:nvSpPr>
          <p:cNvPr id="3" name="Content Placeholder 2"/>
          <p:cNvSpPr>
            <a:spLocks noGrp="1"/>
          </p:cNvSpPr>
          <p:nvPr>
            <p:ph sz="half" idx="1"/>
          </p:nvPr>
        </p:nvSpPr>
        <p:spPr>
          <a:xfrm>
            <a:off x="182880" y="1188720"/>
            <a:ext cx="4297680" cy="5029200"/>
          </a:xfrm>
        </p:spPr>
        <p:txBody>
          <a:bodyPr>
            <a:noAutofit/>
          </a:bodyPr>
          <a:lstStyle>
            <a:lvl1pPr marL="171450" indent="-171450">
              <a:lnSpc>
                <a:spcPct val="85000"/>
              </a:lnSpc>
              <a:spcBef>
                <a:spcPts val="600"/>
              </a:spcBef>
              <a:buFont typeface="Arial" panose="020B0604020202020204" pitchFamily="34" charset="0"/>
              <a:buChar char="•"/>
              <a:defRPr sz="2400"/>
            </a:lvl1pPr>
            <a:lvl2pPr>
              <a:lnSpc>
                <a:spcPct val="85000"/>
              </a:lnSpc>
              <a:spcBef>
                <a:spcPts val="600"/>
              </a:spcBef>
              <a:defRPr sz="2000"/>
            </a:lvl2pPr>
            <a:lvl3pPr>
              <a:lnSpc>
                <a:spcPct val="85000"/>
              </a:lnSpc>
              <a:spcBef>
                <a:spcPts val="600"/>
              </a:spcBef>
              <a:defRPr sz="2000"/>
            </a:lvl3pPr>
            <a:lvl4pPr>
              <a:lnSpc>
                <a:spcPct val="85000"/>
              </a:lnSpc>
              <a:spcBef>
                <a:spcPts val="600"/>
              </a:spcBef>
              <a:defRPr sz="2000"/>
            </a:lvl4pPr>
            <a:lvl5pPr>
              <a:lnSpc>
                <a:spcPct val="85000"/>
              </a:lnSpc>
              <a:spcBef>
                <a:spcPts val="600"/>
              </a:spcBef>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188720"/>
            <a:ext cx="4297680" cy="2468880"/>
          </a:xfrm>
        </p:spPr>
        <p:txBody>
          <a:bodyPr anchor="ctr">
            <a:noAutofit/>
          </a:bodyPr>
          <a:lstStyle>
            <a:lvl1pPr algn="ctr">
              <a:defRPr sz="1800" i="1">
                <a:solidFill>
                  <a:schemeClr val="tx2"/>
                </a:solidFill>
              </a:defRPr>
            </a:lvl1pPr>
          </a:lstStyle>
          <a:p>
            <a:pPr lvl="0"/>
            <a:r>
              <a:rPr lang="en-US" dirty="0"/>
              <a:t>Edit Master text styles</a:t>
            </a:r>
          </a:p>
        </p:txBody>
      </p:sp>
      <p:sp>
        <p:nvSpPr>
          <p:cNvPr id="8" name="Title 7">
            <a:extLst>
              <a:ext uri="{FF2B5EF4-FFF2-40B4-BE49-F238E27FC236}">
                <a16:creationId xmlns:a16="http://schemas.microsoft.com/office/drawing/2014/main" id="{98BCB7BA-29A4-45CE-B3AF-FC7E413D5E61}"/>
              </a:ext>
            </a:extLst>
          </p:cNvPr>
          <p:cNvSpPr>
            <a:spLocks noGrp="1"/>
          </p:cNvSpPr>
          <p:nvPr>
            <p:ph type="title" hasCustomPrompt="1"/>
          </p:nvPr>
        </p:nvSpPr>
        <p:spPr>
          <a:xfrm>
            <a:off x="0" y="0"/>
            <a:ext cx="1828800" cy="1097280"/>
          </a:xfrm>
          <a:solidFill>
            <a:schemeClr val="tx2"/>
          </a:solidFill>
          <a:ln>
            <a:noFill/>
          </a:ln>
        </p:spPr>
        <p:txBody>
          <a:bodyPr lIns="91440" tIns="45720" rIns="91440" bIns="0">
            <a:noAutofit/>
          </a:bodyPr>
          <a:lstStyle>
            <a:lvl1pPr>
              <a:defRPr sz="2400" b="1" cap="all" baseline="0">
                <a:effectLst/>
              </a:defRPr>
            </a:lvl1pPr>
          </a:lstStyle>
          <a:p>
            <a:r>
              <a:rPr lang="en-US" dirty="0"/>
              <a:t>PROJECT HERE</a:t>
            </a:r>
          </a:p>
        </p:txBody>
      </p:sp>
      <p:sp>
        <p:nvSpPr>
          <p:cNvPr id="10" name="Text Placeholder 8">
            <a:extLst>
              <a:ext uri="{FF2B5EF4-FFF2-40B4-BE49-F238E27FC236}">
                <a16:creationId xmlns:a16="http://schemas.microsoft.com/office/drawing/2014/main" id="{3A3CB5F5-B7EC-4E05-B7AA-FD7AE58E805E}"/>
              </a:ext>
            </a:extLst>
          </p:cNvPr>
          <p:cNvSpPr>
            <a:spLocks noGrp="1"/>
          </p:cNvSpPr>
          <p:nvPr>
            <p:ph type="body" sz="quarter" idx="14" hasCustomPrompt="1"/>
          </p:nvPr>
        </p:nvSpPr>
        <p:spPr>
          <a:xfrm>
            <a:off x="1828800" y="0"/>
            <a:ext cx="6126480" cy="1097280"/>
          </a:xfrm>
        </p:spPr>
        <p:txBody>
          <a:bodyPr lIns="91440" tIns="45720" rIns="91440" bIns="0" anchor="ctr" anchorCtr="0"/>
          <a:lstStyle>
            <a:lvl1pPr algn="l">
              <a:lnSpc>
                <a:spcPct val="80000"/>
              </a:lnSpc>
              <a:spcBef>
                <a:spcPts val="0"/>
              </a:spcBef>
              <a:defRPr sz="3200" b="1" spc="-30" baseline="0">
                <a:solidFill>
                  <a:schemeClr val="bg1"/>
                </a:solidFill>
                <a:effectLst>
                  <a:outerShdw blurRad="38100" dist="38100" dir="2700000" algn="tl">
                    <a:srgbClr val="000000">
                      <a:alpha val="43137"/>
                    </a:srgbClr>
                  </a:outerShdw>
                </a:effectLst>
              </a:defRPr>
            </a:lvl1pPr>
          </a:lstStyle>
          <a:p>
            <a:pPr lvl="0"/>
            <a:r>
              <a:rPr lang="en-US" dirty="0"/>
              <a:t>Heading</a:t>
            </a:r>
          </a:p>
        </p:txBody>
      </p:sp>
      <p:sp>
        <p:nvSpPr>
          <p:cNvPr id="12" name="Content Placeholder 11">
            <a:extLst>
              <a:ext uri="{FF2B5EF4-FFF2-40B4-BE49-F238E27FC236}">
                <a16:creationId xmlns:a16="http://schemas.microsoft.com/office/drawing/2014/main" id="{90A9C5CE-8FA9-4D44-8E70-E2A1014AA842}"/>
              </a:ext>
            </a:extLst>
          </p:cNvPr>
          <p:cNvSpPr>
            <a:spLocks noGrp="1"/>
          </p:cNvSpPr>
          <p:nvPr>
            <p:ph sz="quarter" idx="16"/>
          </p:nvPr>
        </p:nvSpPr>
        <p:spPr>
          <a:xfrm>
            <a:off x="4663440" y="3749040"/>
            <a:ext cx="4297680" cy="246888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2D2F2615-CB9C-4D79-8B7F-D62300621DB5}"/>
              </a:ext>
            </a:extLst>
          </p:cNvPr>
          <p:cNvSpPr>
            <a:spLocks noGrp="1"/>
          </p:cNvSpPr>
          <p:nvPr>
            <p:ph type="dt" sz="half" idx="18"/>
          </p:nvPr>
        </p:nvSpPr>
        <p:spPr/>
        <p:txBody>
          <a:bodyPr/>
          <a:lstStyle/>
          <a:p>
            <a:r>
              <a:rPr lang="en-US"/>
              <a:t>12/03/2018</a:t>
            </a:r>
            <a:endParaRPr lang="en-US" dirty="0"/>
          </a:p>
        </p:txBody>
      </p:sp>
      <p:sp>
        <p:nvSpPr>
          <p:cNvPr id="9" name="Footer Placeholder 8">
            <a:extLst>
              <a:ext uri="{FF2B5EF4-FFF2-40B4-BE49-F238E27FC236}">
                <a16:creationId xmlns:a16="http://schemas.microsoft.com/office/drawing/2014/main" id="{9B88E718-02E0-4A7D-B18E-7816C97977AA}"/>
              </a:ext>
            </a:extLst>
          </p:cNvPr>
          <p:cNvSpPr>
            <a:spLocks noGrp="1"/>
          </p:cNvSpPr>
          <p:nvPr>
            <p:ph type="ftr" sz="quarter" idx="19"/>
          </p:nvPr>
        </p:nvSpPr>
        <p:spPr/>
        <p:txBody>
          <a:bodyPr/>
          <a:lstStyle/>
          <a:p>
            <a:r>
              <a:rPr lang="en-US"/>
              <a:t>CHANGE ME! Click the Header &amp; Footer button in the Insert tab to customize me!</a:t>
            </a:r>
            <a:endParaRPr lang="en-US" dirty="0"/>
          </a:p>
        </p:txBody>
      </p:sp>
      <p:sp>
        <p:nvSpPr>
          <p:cNvPr id="11" name="Slide Number Placeholder 10">
            <a:extLst>
              <a:ext uri="{FF2B5EF4-FFF2-40B4-BE49-F238E27FC236}">
                <a16:creationId xmlns:a16="http://schemas.microsoft.com/office/drawing/2014/main" id="{AAEE430B-8DAF-46D6-BCF5-E43FDA9AD173}"/>
              </a:ext>
            </a:extLst>
          </p:cNvPr>
          <p:cNvSpPr>
            <a:spLocks noGrp="1"/>
          </p:cNvSpPr>
          <p:nvPr>
            <p:ph type="sldNum" sz="quarter" idx="20"/>
          </p:nvPr>
        </p:nvSpPr>
        <p:spPr/>
        <p:txBody>
          <a:bodyPr/>
          <a:lstStyle/>
          <a:p>
            <a:fld id="{B298AA49-0B30-433B-A1FE-C32891D70849}" type="slidenum">
              <a:rPr lang="en-US" smtClean="0"/>
              <a:pPr/>
              <a:t>‹#›</a:t>
            </a:fld>
            <a:endParaRPr lang="en-US" dirty="0"/>
          </a:p>
        </p:txBody>
      </p:sp>
      <p:sp>
        <p:nvSpPr>
          <p:cNvPr id="14" name="Content Placeholder 13">
            <a:extLst>
              <a:ext uri="{FF2B5EF4-FFF2-40B4-BE49-F238E27FC236}">
                <a16:creationId xmlns:a16="http://schemas.microsoft.com/office/drawing/2014/main" id="{64ACAAEB-0381-4334-98F0-2F9A9E4890EF}"/>
              </a:ext>
            </a:extLst>
          </p:cNvPr>
          <p:cNvSpPr>
            <a:spLocks noGrp="1" noChangeAspect="1"/>
          </p:cNvSpPr>
          <p:nvPr>
            <p:ph sz="quarter" idx="17" hasCustomPrompt="1"/>
          </p:nvPr>
        </p:nvSpPr>
        <p:spPr>
          <a:xfrm>
            <a:off x="7452360" y="45720"/>
            <a:ext cx="1645920" cy="1005840"/>
          </a:xfrm>
        </p:spPr>
        <p:txBody>
          <a:bodyPr/>
          <a:lstStyle>
            <a:lvl1pPr algn="ctr">
              <a:defRPr/>
            </a:lvl1pPr>
          </a:lstStyle>
          <a:p>
            <a:pPr lvl="0"/>
            <a:r>
              <a:rPr lang="en-US" dirty="0"/>
              <a:t>Client Logo</a:t>
            </a:r>
          </a:p>
        </p:txBody>
      </p:sp>
    </p:spTree>
    <p:extLst>
      <p:ext uri="{BB962C8B-B14F-4D97-AF65-F5344CB8AC3E}">
        <p14:creationId xmlns:p14="http://schemas.microsoft.com/office/powerpoint/2010/main" val="34051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EF10F6B-3122-415A-A77A-816A84369FEF}"/>
              </a:ext>
            </a:extLst>
          </p:cNvPr>
          <p:cNvGrpSpPr>
            <a:grpSpLocks noChangeAspect="1"/>
          </p:cNvGrpSpPr>
          <p:nvPr userDrawn="1"/>
        </p:nvGrpSpPr>
        <p:grpSpPr>
          <a:xfrm>
            <a:off x="0" y="1600404"/>
            <a:ext cx="9144000" cy="3657192"/>
            <a:chOff x="0" y="2176317"/>
            <a:chExt cx="14833598" cy="5932778"/>
          </a:xfrm>
        </p:grpSpPr>
        <p:grpSp>
          <p:nvGrpSpPr>
            <p:cNvPr id="7" name="Group 6">
              <a:extLst>
                <a:ext uri="{FF2B5EF4-FFF2-40B4-BE49-F238E27FC236}">
                  <a16:creationId xmlns:a16="http://schemas.microsoft.com/office/drawing/2014/main" id="{B4206769-1F94-4933-94F2-7F8443D35C55}"/>
                </a:ext>
              </a:extLst>
            </p:cNvPr>
            <p:cNvGrpSpPr/>
            <p:nvPr userDrawn="1"/>
          </p:nvGrpSpPr>
          <p:grpSpPr>
            <a:xfrm>
              <a:off x="0" y="4045426"/>
              <a:ext cx="14833598" cy="2225040"/>
              <a:chOff x="0" y="0"/>
              <a:chExt cx="9886490" cy="556260"/>
            </a:xfrm>
          </p:grpSpPr>
          <p:sp>
            <p:nvSpPr>
              <p:cNvPr id="8" name="Rectangle 7">
                <a:extLst>
                  <a:ext uri="{FF2B5EF4-FFF2-40B4-BE49-F238E27FC236}">
                    <a16:creationId xmlns:a16="http://schemas.microsoft.com/office/drawing/2014/main" id="{87FC7443-2C1C-4185-A7A1-75692C2C61B7}"/>
                  </a:ext>
                </a:extLst>
              </p:cNvPr>
              <p:cNvSpPr/>
              <p:nvPr userDrawn="1"/>
            </p:nvSpPr>
            <p:spPr bwMode="auto">
              <a:xfrm>
                <a:off x="296595" y="0"/>
                <a:ext cx="9589895" cy="55626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8987" rtl="0" eaLnBrk="0" fontAlgn="base" latinLnBrk="0" hangingPunct="0">
                  <a:lnSpc>
                    <a:spcPct val="100000"/>
                  </a:lnSpc>
                  <a:spcBef>
                    <a:spcPct val="0"/>
                  </a:spcBef>
                  <a:spcAft>
                    <a:spcPct val="0"/>
                  </a:spcAft>
                  <a:buClrTx/>
                  <a:buSzTx/>
                  <a:buFontTx/>
                  <a:buNone/>
                  <a:tabLst/>
                </a:pPr>
                <a:endParaRPr kumimoji="0" lang="en-US" sz="1900" b="0" i="0" u="none" strike="noStrike" cap="none" normalizeH="0" baseline="0" dirty="0">
                  <a:ln>
                    <a:noFill/>
                  </a:ln>
                  <a:solidFill>
                    <a:schemeClr val="tx1"/>
                  </a:solidFill>
                  <a:effectLst/>
                  <a:latin typeface="Arial" charset="0"/>
                  <a:ea typeface="ＭＳ Ｐゴシック" pitchFamily="48" charset="-128"/>
                </a:endParaRPr>
              </a:p>
            </p:txBody>
          </p:sp>
          <p:sp>
            <p:nvSpPr>
              <p:cNvPr id="9" name="Rectangle 8">
                <a:extLst>
                  <a:ext uri="{FF2B5EF4-FFF2-40B4-BE49-F238E27FC236}">
                    <a16:creationId xmlns:a16="http://schemas.microsoft.com/office/drawing/2014/main" id="{995231CB-5203-4841-B901-11AFCA68B8ED}"/>
                  </a:ext>
                </a:extLst>
              </p:cNvPr>
              <p:cNvSpPr/>
              <p:nvPr userDrawn="1"/>
            </p:nvSpPr>
            <p:spPr bwMode="auto">
              <a:xfrm>
                <a:off x="0" y="0"/>
                <a:ext cx="1157938" cy="556260"/>
              </a:xfrm>
              <a:prstGeom prst="rect">
                <a:avLst/>
              </a:prstGeom>
              <a:gradFill flip="none" rotWithShape="1">
                <a:gsLst>
                  <a:gs pos="90000">
                    <a:srgbClr val="0072CE"/>
                  </a:gs>
                  <a:gs pos="0">
                    <a:srgbClr val="97D700"/>
                  </a:gs>
                </a:gsLst>
                <a:lin ang="81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8987" rtl="0" eaLnBrk="0" fontAlgn="base" latinLnBrk="0" hangingPunct="0">
                  <a:lnSpc>
                    <a:spcPct val="100000"/>
                  </a:lnSpc>
                  <a:spcBef>
                    <a:spcPct val="0"/>
                  </a:spcBef>
                  <a:spcAft>
                    <a:spcPct val="0"/>
                  </a:spcAft>
                  <a:buClrTx/>
                  <a:buSzTx/>
                  <a:buFontTx/>
                  <a:buNone/>
                  <a:tabLst/>
                </a:pPr>
                <a:endParaRPr kumimoji="0" lang="en-US" sz="1900" b="0" i="0" u="none" strike="noStrike" cap="none" normalizeH="0" baseline="0" dirty="0">
                  <a:ln>
                    <a:noFill/>
                  </a:ln>
                  <a:solidFill>
                    <a:schemeClr val="tx1"/>
                  </a:solidFill>
                  <a:effectLst/>
                  <a:latin typeface="Arial" charset="0"/>
                  <a:ea typeface="ＭＳ Ｐゴシック" pitchFamily="48" charset="-128"/>
                </a:endParaRPr>
              </a:p>
            </p:txBody>
          </p:sp>
        </p:grpSp>
        <p:pic>
          <p:nvPicPr>
            <p:cNvPr id="10" name="Picture 9">
              <a:extLst>
                <a:ext uri="{FF2B5EF4-FFF2-40B4-BE49-F238E27FC236}">
                  <a16:creationId xmlns:a16="http://schemas.microsoft.com/office/drawing/2014/main" id="{3249D233-C0A1-44F7-B9E1-EF738CDE30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8921" y="2176317"/>
              <a:ext cx="5941351" cy="5932778"/>
            </a:xfrm>
            <a:prstGeom prst="rect">
              <a:avLst/>
            </a:prstGeom>
          </p:spPr>
        </p:pic>
      </p:grpSp>
      <p:sp>
        <p:nvSpPr>
          <p:cNvPr id="2" name="Title 1"/>
          <p:cNvSpPr>
            <a:spLocks noGrp="1"/>
          </p:cNvSpPr>
          <p:nvPr>
            <p:ph type="title"/>
          </p:nvPr>
        </p:nvSpPr>
        <p:spPr>
          <a:xfrm>
            <a:off x="4023360" y="2743200"/>
            <a:ext cx="5120640" cy="1371600"/>
          </a:xfrm>
        </p:spPr>
        <p:txBody>
          <a:bodyPr anchor="ctr">
            <a:noAutofit/>
          </a:bodyPr>
          <a:lstStyle>
            <a:lvl1pPr algn="l">
              <a:defRPr sz="48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023359" y="4297679"/>
            <a:ext cx="5120640" cy="1737360"/>
          </a:xfrm>
        </p:spPr>
        <p:txBody>
          <a:bodyPr>
            <a:noAutofit/>
          </a:bodyPr>
          <a:lstStyle>
            <a:lvl1pPr marL="0" indent="0" algn="l">
              <a:buNone/>
              <a:defRPr sz="2800" b="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96E517D-5F20-47A1-A4B0-51B532730F30}"/>
              </a:ext>
            </a:extLst>
          </p:cNvPr>
          <p:cNvSpPr>
            <a:spLocks noGrp="1"/>
          </p:cNvSpPr>
          <p:nvPr>
            <p:ph type="dt" sz="half" idx="10"/>
          </p:nvPr>
        </p:nvSpPr>
        <p:spPr/>
        <p:txBody>
          <a:bodyPr/>
          <a:lstStyle/>
          <a:p>
            <a:r>
              <a:rPr lang="en-US"/>
              <a:t>12/03/2018</a:t>
            </a:r>
            <a:endParaRPr lang="en-US" dirty="0"/>
          </a:p>
        </p:txBody>
      </p:sp>
      <p:sp>
        <p:nvSpPr>
          <p:cNvPr id="5" name="Footer Placeholder 4">
            <a:extLst>
              <a:ext uri="{FF2B5EF4-FFF2-40B4-BE49-F238E27FC236}">
                <a16:creationId xmlns:a16="http://schemas.microsoft.com/office/drawing/2014/main" id="{CA7E1719-8AC7-4A40-94C4-238BC7CC70DD}"/>
              </a:ext>
            </a:extLst>
          </p:cNvPr>
          <p:cNvSpPr>
            <a:spLocks noGrp="1"/>
          </p:cNvSpPr>
          <p:nvPr>
            <p:ph type="ftr" sz="quarter" idx="11"/>
          </p:nvPr>
        </p:nvSpPr>
        <p:spPr/>
        <p:txBody>
          <a:bodyPr/>
          <a:lstStyle/>
          <a:p>
            <a:r>
              <a:rPr lang="en-US"/>
              <a:t>CHANGE ME! Click the Header &amp; Footer button in the Insert tab to customize me!</a:t>
            </a:r>
            <a:endParaRPr lang="en-US" dirty="0"/>
          </a:p>
        </p:txBody>
      </p:sp>
      <p:sp>
        <p:nvSpPr>
          <p:cNvPr id="6" name="Slide Number Placeholder 5">
            <a:extLst>
              <a:ext uri="{FF2B5EF4-FFF2-40B4-BE49-F238E27FC236}">
                <a16:creationId xmlns:a16="http://schemas.microsoft.com/office/drawing/2014/main" id="{77C00820-B029-4D46-A69A-581F4FF0BD46}"/>
              </a:ext>
            </a:extLst>
          </p:cNvPr>
          <p:cNvSpPr>
            <a:spLocks noGrp="1"/>
          </p:cNvSpPr>
          <p:nvPr>
            <p:ph type="sldNum" sz="quarter" idx="12"/>
          </p:nvPr>
        </p:nvSpPr>
        <p:spPr/>
        <p:txBody>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393386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or List (up to 7 item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488CA4-0A2B-417A-8DA9-521B01BFD5B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3048" y="0"/>
            <a:ext cx="2926079" cy="6217920"/>
          </a:xfrm>
          <a:prstGeom prst="rect">
            <a:avLst/>
          </a:prstGeom>
        </p:spPr>
      </p:pic>
      <p:sp>
        <p:nvSpPr>
          <p:cNvPr id="2" name="Title 1"/>
          <p:cNvSpPr>
            <a:spLocks noGrp="1"/>
          </p:cNvSpPr>
          <p:nvPr>
            <p:ph type="title"/>
          </p:nvPr>
        </p:nvSpPr>
        <p:spPr>
          <a:xfrm>
            <a:off x="91440" y="91440"/>
            <a:ext cx="2743200" cy="2286000"/>
          </a:xfrm>
        </p:spPr>
        <p:txBody>
          <a:bodyPr anchor="ctr">
            <a:noAutofit/>
          </a:bodyPr>
          <a:lstStyle>
            <a:lvl1pPr>
              <a:defRPr sz="4000"/>
            </a:lvl1pPr>
          </a:lstStyle>
          <a:p>
            <a:r>
              <a:rPr lang="en-US" dirty="0"/>
              <a:t>Click to edit Master title style</a:t>
            </a:r>
          </a:p>
        </p:txBody>
      </p:sp>
      <p:sp>
        <p:nvSpPr>
          <p:cNvPr id="4" name="Text Placeholder 3"/>
          <p:cNvSpPr>
            <a:spLocks noGrp="1"/>
          </p:cNvSpPr>
          <p:nvPr>
            <p:ph type="body" sz="half" idx="2"/>
          </p:nvPr>
        </p:nvSpPr>
        <p:spPr>
          <a:xfrm>
            <a:off x="91440" y="2560320"/>
            <a:ext cx="2743200" cy="3566160"/>
          </a:xfrm>
        </p:spPr>
        <p:txBody>
          <a:bodyPr>
            <a:noAutofit/>
          </a:bodyPr>
          <a:lstStyle>
            <a:lvl1pPr marL="0" indent="0" algn="ctr">
              <a:buNone/>
              <a:defRPr sz="2400">
                <a:solidFill>
                  <a:schemeClr val="accent3">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Text Placeholder 9">
            <a:extLst>
              <a:ext uri="{FF2B5EF4-FFF2-40B4-BE49-F238E27FC236}">
                <a16:creationId xmlns:a16="http://schemas.microsoft.com/office/drawing/2014/main" id="{17CF1F92-67CA-4D2D-8D2E-F569C72CEAD6}"/>
              </a:ext>
            </a:extLst>
          </p:cNvPr>
          <p:cNvSpPr>
            <a:spLocks noGrp="1" noChangeAspect="1"/>
          </p:cNvSpPr>
          <p:nvPr>
            <p:ph type="body" sz="quarter" idx="13" hasCustomPrompt="1"/>
          </p:nvPr>
        </p:nvSpPr>
        <p:spPr>
          <a:xfrm>
            <a:off x="3291840" y="182880"/>
            <a:ext cx="640080" cy="640080"/>
          </a:xfrm>
          <a:noFill/>
          <a:ln w="101600">
            <a:solidFill>
              <a:schemeClr val="tx2"/>
            </a:solidFill>
            <a:miter lim="800000"/>
          </a:ln>
        </p:spPr>
        <p:txBody>
          <a:bodyPr lIns="45720" rIns="45720" bIns="0" anchor="ctr">
            <a:noAutofit/>
          </a:bodyPr>
          <a:lstStyle>
            <a:lvl1pPr algn="ctr">
              <a:spcBef>
                <a:spcPts val="0"/>
              </a:spcBef>
              <a:defRPr sz="4000" b="1">
                <a:solidFill>
                  <a:schemeClr val="tx2"/>
                </a:solidFill>
              </a:defRPr>
            </a:lvl1pPr>
          </a:lstStyle>
          <a:p>
            <a:pPr lvl="0"/>
            <a:r>
              <a:rPr lang="en-US" dirty="0"/>
              <a:t>1</a:t>
            </a:r>
          </a:p>
        </p:txBody>
      </p:sp>
      <p:sp>
        <p:nvSpPr>
          <p:cNvPr id="45" name="Text Placeholder 9">
            <a:extLst>
              <a:ext uri="{FF2B5EF4-FFF2-40B4-BE49-F238E27FC236}">
                <a16:creationId xmlns:a16="http://schemas.microsoft.com/office/drawing/2014/main" id="{1B285A8E-60A2-4D92-B335-C7C9E4E61630}"/>
              </a:ext>
            </a:extLst>
          </p:cNvPr>
          <p:cNvSpPr>
            <a:spLocks noGrp="1" noChangeAspect="1"/>
          </p:cNvSpPr>
          <p:nvPr>
            <p:ph type="body" sz="quarter" idx="15" hasCustomPrompt="1"/>
          </p:nvPr>
        </p:nvSpPr>
        <p:spPr>
          <a:xfrm>
            <a:off x="3291840" y="1097280"/>
            <a:ext cx="640080" cy="640080"/>
          </a:xfrm>
          <a:noFill/>
          <a:ln w="101600">
            <a:solidFill>
              <a:schemeClr val="tx2"/>
            </a:solidFill>
            <a:miter lim="800000"/>
          </a:ln>
        </p:spPr>
        <p:txBody>
          <a:bodyPr lIns="45720" rIns="45720" bIns="0" anchor="ctr">
            <a:noAutofit/>
          </a:bodyPr>
          <a:lstStyle>
            <a:lvl1pPr algn="ctr">
              <a:spcBef>
                <a:spcPts val="0"/>
              </a:spcBef>
              <a:defRPr sz="4000" b="1">
                <a:solidFill>
                  <a:schemeClr val="tx2"/>
                </a:solidFill>
              </a:defRPr>
            </a:lvl1pPr>
          </a:lstStyle>
          <a:p>
            <a:pPr lvl="0"/>
            <a:r>
              <a:rPr lang="en-US" dirty="0"/>
              <a:t>2</a:t>
            </a:r>
          </a:p>
        </p:txBody>
      </p:sp>
      <p:sp>
        <p:nvSpPr>
          <p:cNvPr id="47" name="Text Placeholder 9">
            <a:extLst>
              <a:ext uri="{FF2B5EF4-FFF2-40B4-BE49-F238E27FC236}">
                <a16:creationId xmlns:a16="http://schemas.microsoft.com/office/drawing/2014/main" id="{F8B193E0-08AF-462B-9833-0A28A73162F9}"/>
              </a:ext>
            </a:extLst>
          </p:cNvPr>
          <p:cNvSpPr>
            <a:spLocks noGrp="1" noChangeAspect="1"/>
          </p:cNvSpPr>
          <p:nvPr>
            <p:ph type="body" sz="quarter" idx="17" hasCustomPrompt="1"/>
          </p:nvPr>
        </p:nvSpPr>
        <p:spPr>
          <a:xfrm>
            <a:off x="3291840" y="2011680"/>
            <a:ext cx="640080" cy="640080"/>
          </a:xfrm>
          <a:noFill/>
          <a:ln w="101600">
            <a:solidFill>
              <a:schemeClr val="tx2"/>
            </a:solidFill>
            <a:miter lim="800000"/>
          </a:ln>
        </p:spPr>
        <p:txBody>
          <a:bodyPr lIns="45720" rIns="45720" bIns="0" anchor="ctr">
            <a:noAutofit/>
          </a:bodyPr>
          <a:lstStyle>
            <a:lvl1pPr algn="ctr">
              <a:spcBef>
                <a:spcPts val="0"/>
              </a:spcBef>
              <a:defRPr sz="4000" b="1">
                <a:solidFill>
                  <a:schemeClr val="tx2"/>
                </a:solidFill>
              </a:defRPr>
            </a:lvl1pPr>
          </a:lstStyle>
          <a:p>
            <a:pPr lvl="0"/>
            <a:r>
              <a:rPr lang="en-US" dirty="0"/>
              <a:t>3</a:t>
            </a:r>
          </a:p>
        </p:txBody>
      </p:sp>
      <p:sp>
        <p:nvSpPr>
          <p:cNvPr id="49" name="Text Placeholder 9">
            <a:extLst>
              <a:ext uri="{FF2B5EF4-FFF2-40B4-BE49-F238E27FC236}">
                <a16:creationId xmlns:a16="http://schemas.microsoft.com/office/drawing/2014/main" id="{61892E4A-28AD-463E-A39B-D1F68F79C9FD}"/>
              </a:ext>
            </a:extLst>
          </p:cNvPr>
          <p:cNvSpPr>
            <a:spLocks noGrp="1" noChangeAspect="1"/>
          </p:cNvSpPr>
          <p:nvPr>
            <p:ph type="body" sz="quarter" idx="19" hasCustomPrompt="1"/>
          </p:nvPr>
        </p:nvSpPr>
        <p:spPr>
          <a:xfrm>
            <a:off x="3291840" y="2926080"/>
            <a:ext cx="640080" cy="640080"/>
          </a:xfrm>
          <a:noFill/>
          <a:ln w="101600">
            <a:solidFill>
              <a:schemeClr val="tx2"/>
            </a:solidFill>
            <a:miter lim="800000"/>
          </a:ln>
        </p:spPr>
        <p:txBody>
          <a:bodyPr lIns="45720" rIns="45720" bIns="0" anchor="ctr">
            <a:noAutofit/>
          </a:bodyPr>
          <a:lstStyle>
            <a:lvl1pPr algn="ctr">
              <a:spcBef>
                <a:spcPts val="0"/>
              </a:spcBef>
              <a:defRPr sz="4000" b="1">
                <a:solidFill>
                  <a:schemeClr val="tx2"/>
                </a:solidFill>
              </a:defRPr>
            </a:lvl1pPr>
          </a:lstStyle>
          <a:p>
            <a:pPr lvl="0"/>
            <a:r>
              <a:rPr lang="en-US" dirty="0"/>
              <a:t>4</a:t>
            </a:r>
          </a:p>
        </p:txBody>
      </p:sp>
      <p:sp>
        <p:nvSpPr>
          <p:cNvPr id="51" name="Text Placeholder 9">
            <a:extLst>
              <a:ext uri="{FF2B5EF4-FFF2-40B4-BE49-F238E27FC236}">
                <a16:creationId xmlns:a16="http://schemas.microsoft.com/office/drawing/2014/main" id="{47AC3199-DF4E-4EFF-AC4C-D9A56F84BEA3}"/>
              </a:ext>
            </a:extLst>
          </p:cNvPr>
          <p:cNvSpPr>
            <a:spLocks noGrp="1" noChangeAspect="1"/>
          </p:cNvSpPr>
          <p:nvPr>
            <p:ph type="body" sz="quarter" idx="21" hasCustomPrompt="1"/>
          </p:nvPr>
        </p:nvSpPr>
        <p:spPr>
          <a:xfrm>
            <a:off x="3291840" y="3840480"/>
            <a:ext cx="640080" cy="640080"/>
          </a:xfrm>
          <a:noFill/>
          <a:ln w="101600">
            <a:solidFill>
              <a:schemeClr val="tx2"/>
            </a:solidFill>
            <a:miter lim="800000"/>
          </a:ln>
        </p:spPr>
        <p:txBody>
          <a:bodyPr lIns="45720" rIns="45720" bIns="0" anchor="ctr">
            <a:noAutofit/>
          </a:bodyPr>
          <a:lstStyle>
            <a:lvl1pPr algn="ctr">
              <a:spcBef>
                <a:spcPts val="0"/>
              </a:spcBef>
              <a:defRPr sz="4000" b="1">
                <a:solidFill>
                  <a:schemeClr val="tx2"/>
                </a:solidFill>
              </a:defRPr>
            </a:lvl1pPr>
          </a:lstStyle>
          <a:p>
            <a:pPr lvl="0"/>
            <a:r>
              <a:rPr lang="en-US" dirty="0"/>
              <a:t>5</a:t>
            </a:r>
          </a:p>
        </p:txBody>
      </p:sp>
      <p:sp>
        <p:nvSpPr>
          <p:cNvPr id="53" name="Text Placeholder 9">
            <a:extLst>
              <a:ext uri="{FF2B5EF4-FFF2-40B4-BE49-F238E27FC236}">
                <a16:creationId xmlns:a16="http://schemas.microsoft.com/office/drawing/2014/main" id="{B31F2358-E3C3-4F1E-94A8-CC2BC3D9CC25}"/>
              </a:ext>
            </a:extLst>
          </p:cNvPr>
          <p:cNvSpPr>
            <a:spLocks noGrp="1" noChangeAspect="1"/>
          </p:cNvSpPr>
          <p:nvPr>
            <p:ph type="body" sz="quarter" idx="23" hasCustomPrompt="1"/>
          </p:nvPr>
        </p:nvSpPr>
        <p:spPr>
          <a:xfrm>
            <a:off x="3291840" y="4754880"/>
            <a:ext cx="640080" cy="640080"/>
          </a:xfrm>
          <a:noFill/>
          <a:ln w="101600">
            <a:solidFill>
              <a:schemeClr val="tx2"/>
            </a:solidFill>
            <a:miter lim="800000"/>
          </a:ln>
        </p:spPr>
        <p:txBody>
          <a:bodyPr lIns="45720" rIns="45720" bIns="0" anchor="ctr">
            <a:noAutofit/>
          </a:bodyPr>
          <a:lstStyle>
            <a:lvl1pPr algn="ctr">
              <a:spcBef>
                <a:spcPts val="0"/>
              </a:spcBef>
              <a:defRPr sz="4000" b="1">
                <a:solidFill>
                  <a:schemeClr val="tx2"/>
                </a:solidFill>
              </a:defRPr>
            </a:lvl1pPr>
          </a:lstStyle>
          <a:p>
            <a:pPr lvl="0"/>
            <a:r>
              <a:rPr lang="en-US" dirty="0"/>
              <a:t>6</a:t>
            </a:r>
          </a:p>
        </p:txBody>
      </p:sp>
      <p:sp>
        <p:nvSpPr>
          <p:cNvPr id="6" name="Text Placeholder 5">
            <a:extLst>
              <a:ext uri="{FF2B5EF4-FFF2-40B4-BE49-F238E27FC236}">
                <a16:creationId xmlns:a16="http://schemas.microsoft.com/office/drawing/2014/main" id="{D88CF700-B6A8-4960-B169-29F914D20BCB}"/>
              </a:ext>
            </a:extLst>
          </p:cNvPr>
          <p:cNvSpPr>
            <a:spLocks noGrp="1"/>
          </p:cNvSpPr>
          <p:nvPr>
            <p:ph type="body" sz="quarter" idx="27" hasCustomPrompt="1"/>
          </p:nvPr>
        </p:nvSpPr>
        <p:spPr>
          <a:xfrm>
            <a:off x="4114800" y="182880"/>
            <a:ext cx="4846320" cy="640080"/>
          </a:xfrm>
        </p:spPr>
        <p:txBody>
          <a:bodyPr lIns="0" tIns="0" bIns="0" anchor="ctr" anchorCtr="0">
            <a:noAutofit/>
          </a:bodyPr>
          <a:lstStyle>
            <a:lvl1pPr>
              <a:defRPr b="1">
                <a:solidFill>
                  <a:schemeClr val="tx2"/>
                </a:solidFill>
              </a:defRPr>
            </a:lvl1pPr>
          </a:lstStyle>
          <a:p>
            <a:pPr lvl="0"/>
            <a:r>
              <a:rPr lang="en-US" dirty="0"/>
              <a:t>Heading / List Item</a:t>
            </a:r>
          </a:p>
        </p:txBody>
      </p:sp>
      <p:sp>
        <p:nvSpPr>
          <p:cNvPr id="55" name="Text Placeholder 5">
            <a:extLst>
              <a:ext uri="{FF2B5EF4-FFF2-40B4-BE49-F238E27FC236}">
                <a16:creationId xmlns:a16="http://schemas.microsoft.com/office/drawing/2014/main" id="{AE45DA51-F0E8-46FB-9BC7-27C29DEDE340}"/>
              </a:ext>
            </a:extLst>
          </p:cNvPr>
          <p:cNvSpPr>
            <a:spLocks noGrp="1"/>
          </p:cNvSpPr>
          <p:nvPr>
            <p:ph type="body" sz="quarter" idx="29" hasCustomPrompt="1"/>
          </p:nvPr>
        </p:nvSpPr>
        <p:spPr>
          <a:xfrm>
            <a:off x="4114800" y="1097280"/>
            <a:ext cx="4846320" cy="640080"/>
          </a:xfrm>
        </p:spPr>
        <p:txBody>
          <a:bodyPr lIns="0" tIns="0" bIns="0" anchor="ctr" anchorCtr="0">
            <a:noAutofit/>
          </a:bodyPr>
          <a:lstStyle>
            <a:lvl1pPr>
              <a:defRPr b="1">
                <a:solidFill>
                  <a:schemeClr val="tx2"/>
                </a:solidFill>
              </a:defRPr>
            </a:lvl1pPr>
          </a:lstStyle>
          <a:p>
            <a:pPr lvl="0"/>
            <a:r>
              <a:rPr lang="en-US" dirty="0"/>
              <a:t>Heading / List Item</a:t>
            </a:r>
          </a:p>
        </p:txBody>
      </p:sp>
      <p:sp>
        <p:nvSpPr>
          <p:cNvPr id="57" name="Text Placeholder 5">
            <a:extLst>
              <a:ext uri="{FF2B5EF4-FFF2-40B4-BE49-F238E27FC236}">
                <a16:creationId xmlns:a16="http://schemas.microsoft.com/office/drawing/2014/main" id="{73B6D9F8-6026-4564-B69C-BF34CBDF9623}"/>
              </a:ext>
            </a:extLst>
          </p:cNvPr>
          <p:cNvSpPr>
            <a:spLocks noGrp="1"/>
          </p:cNvSpPr>
          <p:nvPr>
            <p:ph type="body" sz="quarter" idx="31" hasCustomPrompt="1"/>
          </p:nvPr>
        </p:nvSpPr>
        <p:spPr>
          <a:xfrm>
            <a:off x="4114800" y="2011680"/>
            <a:ext cx="4846320" cy="640080"/>
          </a:xfrm>
        </p:spPr>
        <p:txBody>
          <a:bodyPr lIns="0" tIns="0" bIns="0" anchor="ctr" anchorCtr="0">
            <a:noAutofit/>
          </a:bodyPr>
          <a:lstStyle>
            <a:lvl1pPr>
              <a:defRPr b="1">
                <a:solidFill>
                  <a:schemeClr val="tx2"/>
                </a:solidFill>
              </a:defRPr>
            </a:lvl1pPr>
          </a:lstStyle>
          <a:p>
            <a:pPr lvl="0"/>
            <a:r>
              <a:rPr lang="en-US" dirty="0"/>
              <a:t>Heading / List Item</a:t>
            </a:r>
          </a:p>
        </p:txBody>
      </p:sp>
      <p:sp>
        <p:nvSpPr>
          <p:cNvPr id="59" name="Text Placeholder 5">
            <a:extLst>
              <a:ext uri="{FF2B5EF4-FFF2-40B4-BE49-F238E27FC236}">
                <a16:creationId xmlns:a16="http://schemas.microsoft.com/office/drawing/2014/main" id="{C746B66E-7B68-4B06-B3A5-73798F2B225F}"/>
              </a:ext>
            </a:extLst>
          </p:cNvPr>
          <p:cNvSpPr>
            <a:spLocks noGrp="1"/>
          </p:cNvSpPr>
          <p:nvPr>
            <p:ph type="body" sz="quarter" idx="33" hasCustomPrompt="1"/>
          </p:nvPr>
        </p:nvSpPr>
        <p:spPr>
          <a:xfrm>
            <a:off x="4114800" y="2926080"/>
            <a:ext cx="4846320" cy="640080"/>
          </a:xfrm>
        </p:spPr>
        <p:txBody>
          <a:bodyPr lIns="0" tIns="0" bIns="0" anchor="ctr" anchorCtr="0">
            <a:noAutofit/>
          </a:bodyPr>
          <a:lstStyle>
            <a:lvl1pPr>
              <a:defRPr b="1">
                <a:solidFill>
                  <a:schemeClr val="tx2"/>
                </a:solidFill>
              </a:defRPr>
            </a:lvl1pPr>
          </a:lstStyle>
          <a:p>
            <a:pPr lvl="0"/>
            <a:r>
              <a:rPr lang="en-US" dirty="0"/>
              <a:t>Heading / List Item</a:t>
            </a:r>
          </a:p>
        </p:txBody>
      </p:sp>
      <p:sp>
        <p:nvSpPr>
          <p:cNvPr id="61" name="Text Placeholder 5">
            <a:extLst>
              <a:ext uri="{FF2B5EF4-FFF2-40B4-BE49-F238E27FC236}">
                <a16:creationId xmlns:a16="http://schemas.microsoft.com/office/drawing/2014/main" id="{0460FA34-8BA0-4167-AD1A-317BE6D48DF7}"/>
              </a:ext>
            </a:extLst>
          </p:cNvPr>
          <p:cNvSpPr>
            <a:spLocks noGrp="1"/>
          </p:cNvSpPr>
          <p:nvPr>
            <p:ph type="body" sz="quarter" idx="35" hasCustomPrompt="1"/>
          </p:nvPr>
        </p:nvSpPr>
        <p:spPr>
          <a:xfrm>
            <a:off x="4114800" y="3840480"/>
            <a:ext cx="4846320" cy="640080"/>
          </a:xfrm>
        </p:spPr>
        <p:txBody>
          <a:bodyPr lIns="0" tIns="0" bIns="0" anchor="ctr" anchorCtr="0">
            <a:noAutofit/>
          </a:bodyPr>
          <a:lstStyle>
            <a:lvl1pPr>
              <a:defRPr b="1">
                <a:solidFill>
                  <a:schemeClr val="tx2"/>
                </a:solidFill>
              </a:defRPr>
            </a:lvl1pPr>
          </a:lstStyle>
          <a:p>
            <a:pPr lvl="0"/>
            <a:r>
              <a:rPr lang="en-US" dirty="0"/>
              <a:t>Heading / List Item</a:t>
            </a:r>
          </a:p>
        </p:txBody>
      </p:sp>
      <p:sp>
        <p:nvSpPr>
          <p:cNvPr id="63" name="Text Placeholder 5">
            <a:extLst>
              <a:ext uri="{FF2B5EF4-FFF2-40B4-BE49-F238E27FC236}">
                <a16:creationId xmlns:a16="http://schemas.microsoft.com/office/drawing/2014/main" id="{5E824337-D0ED-4657-A2EC-C65504BEF957}"/>
              </a:ext>
            </a:extLst>
          </p:cNvPr>
          <p:cNvSpPr>
            <a:spLocks noGrp="1"/>
          </p:cNvSpPr>
          <p:nvPr>
            <p:ph type="body" sz="quarter" idx="37" hasCustomPrompt="1"/>
          </p:nvPr>
        </p:nvSpPr>
        <p:spPr>
          <a:xfrm>
            <a:off x="4114800" y="4754880"/>
            <a:ext cx="4846320" cy="640080"/>
          </a:xfrm>
        </p:spPr>
        <p:txBody>
          <a:bodyPr lIns="0" tIns="0" bIns="0" anchor="ctr" anchorCtr="0">
            <a:noAutofit/>
          </a:bodyPr>
          <a:lstStyle>
            <a:lvl1pPr>
              <a:defRPr b="1">
                <a:solidFill>
                  <a:schemeClr val="tx2"/>
                </a:solidFill>
              </a:defRPr>
            </a:lvl1pPr>
          </a:lstStyle>
          <a:p>
            <a:pPr lvl="0"/>
            <a:r>
              <a:rPr lang="en-US" dirty="0"/>
              <a:t>Heading / List Item</a:t>
            </a:r>
          </a:p>
        </p:txBody>
      </p:sp>
      <p:sp>
        <p:nvSpPr>
          <p:cNvPr id="9" name="Date Placeholder 8">
            <a:extLst>
              <a:ext uri="{FF2B5EF4-FFF2-40B4-BE49-F238E27FC236}">
                <a16:creationId xmlns:a16="http://schemas.microsoft.com/office/drawing/2014/main" id="{1D9695C0-129B-4E0F-A99D-B30A700E32AC}"/>
              </a:ext>
            </a:extLst>
          </p:cNvPr>
          <p:cNvSpPr>
            <a:spLocks noGrp="1"/>
          </p:cNvSpPr>
          <p:nvPr>
            <p:ph type="dt" sz="half" idx="39"/>
          </p:nvPr>
        </p:nvSpPr>
        <p:spPr/>
        <p:txBody>
          <a:bodyPr/>
          <a:lstStyle/>
          <a:p>
            <a:r>
              <a:rPr lang="en-US"/>
              <a:t>12/03/2018</a:t>
            </a:r>
            <a:endParaRPr lang="en-US" dirty="0"/>
          </a:p>
        </p:txBody>
      </p:sp>
      <p:sp>
        <p:nvSpPr>
          <p:cNvPr id="11" name="Footer Placeholder 10">
            <a:extLst>
              <a:ext uri="{FF2B5EF4-FFF2-40B4-BE49-F238E27FC236}">
                <a16:creationId xmlns:a16="http://schemas.microsoft.com/office/drawing/2014/main" id="{C23BD951-C249-48D9-A220-8C35AF6EF2E9}"/>
              </a:ext>
            </a:extLst>
          </p:cNvPr>
          <p:cNvSpPr>
            <a:spLocks noGrp="1"/>
          </p:cNvSpPr>
          <p:nvPr>
            <p:ph type="ftr" sz="quarter" idx="40"/>
          </p:nvPr>
        </p:nvSpPr>
        <p:spPr/>
        <p:txBody>
          <a:bodyPr/>
          <a:lstStyle/>
          <a:p>
            <a:r>
              <a:rPr lang="en-US"/>
              <a:t>CHANGE ME! Click the Header &amp; Footer button in the Insert tab to customize me!</a:t>
            </a:r>
            <a:endParaRPr lang="en-US" dirty="0"/>
          </a:p>
        </p:txBody>
      </p:sp>
      <p:sp>
        <p:nvSpPr>
          <p:cNvPr id="12" name="Slide Number Placeholder 11">
            <a:extLst>
              <a:ext uri="{FF2B5EF4-FFF2-40B4-BE49-F238E27FC236}">
                <a16:creationId xmlns:a16="http://schemas.microsoft.com/office/drawing/2014/main" id="{937AFB4A-5CA0-4F51-B8AE-1BC734A2EDD3}"/>
              </a:ext>
            </a:extLst>
          </p:cNvPr>
          <p:cNvSpPr>
            <a:spLocks noGrp="1"/>
          </p:cNvSpPr>
          <p:nvPr>
            <p:ph type="sldNum" sz="quarter" idx="41"/>
          </p:nvPr>
        </p:nvSpPr>
        <p:spPr/>
        <p:txBody>
          <a:bodyPr/>
          <a:lstStyle/>
          <a:p>
            <a:fld id="{B298AA49-0B30-433B-A1FE-C32891D70849}" type="slidenum">
              <a:rPr lang="en-US" smtClean="0"/>
              <a:pPr/>
              <a:t>‹#›</a:t>
            </a:fld>
            <a:endParaRPr lang="en-US" dirty="0"/>
          </a:p>
        </p:txBody>
      </p:sp>
      <p:sp>
        <p:nvSpPr>
          <p:cNvPr id="34" name="Text Placeholder 9">
            <a:extLst>
              <a:ext uri="{FF2B5EF4-FFF2-40B4-BE49-F238E27FC236}">
                <a16:creationId xmlns:a16="http://schemas.microsoft.com/office/drawing/2014/main" id="{23B7B47B-F1A6-4CEA-8D4E-0F0A16BA132D}"/>
              </a:ext>
            </a:extLst>
          </p:cNvPr>
          <p:cNvSpPr>
            <a:spLocks noGrp="1" noChangeAspect="1"/>
          </p:cNvSpPr>
          <p:nvPr>
            <p:ph type="body" sz="quarter" idx="42" hasCustomPrompt="1"/>
          </p:nvPr>
        </p:nvSpPr>
        <p:spPr>
          <a:xfrm>
            <a:off x="3291840" y="5669280"/>
            <a:ext cx="640080" cy="640080"/>
          </a:xfrm>
          <a:noFill/>
          <a:ln w="101600">
            <a:solidFill>
              <a:schemeClr val="tx2"/>
            </a:solidFill>
            <a:miter lim="800000"/>
          </a:ln>
        </p:spPr>
        <p:txBody>
          <a:bodyPr lIns="45720" rIns="45720" bIns="0" anchor="ctr">
            <a:noAutofit/>
          </a:bodyPr>
          <a:lstStyle>
            <a:lvl1pPr algn="ctr">
              <a:spcBef>
                <a:spcPts val="0"/>
              </a:spcBef>
              <a:defRPr sz="4000" b="1">
                <a:solidFill>
                  <a:schemeClr val="tx2"/>
                </a:solidFill>
              </a:defRPr>
            </a:lvl1pPr>
          </a:lstStyle>
          <a:p>
            <a:pPr lvl="0"/>
            <a:r>
              <a:rPr lang="en-US" dirty="0"/>
              <a:t>7</a:t>
            </a:r>
          </a:p>
        </p:txBody>
      </p:sp>
      <p:sp>
        <p:nvSpPr>
          <p:cNvPr id="35" name="Text Placeholder 5">
            <a:extLst>
              <a:ext uri="{FF2B5EF4-FFF2-40B4-BE49-F238E27FC236}">
                <a16:creationId xmlns:a16="http://schemas.microsoft.com/office/drawing/2014/main" id="{61057AF1-048A-46CD-85A0-C8FED9C52EA0}"/>
              </a:ext>
            </a:extLst>
          </p:cNvPr>
          <p:cNvSpPr>
            <a:spLocks noGrp="1"/>
          </p:cNvSpPr>
          <p:nvPr>
            <p:ph type="body" sz="quarter" idx="43" hasCustomPrompt="1"/>
          </p:nvPr>
        </p:nvSpPr>
        <p:spPr>
          <a:xfrm>
            <a:off x="4114800" y="5669280"/>
            <a:ext cx="4846320" cy="640080"/>
          </a:xfrm>
        </p:spPr>
        <p:txBody>
          <a:bodyPr lIns="0" tIns="0" bIns="0" anchor="ctr" anchorCtr="0">
            <a:noAutofit/>
          </a:bodyPr>
          <a:lstStyle>
            <a:lvl1pPr>
              <a:defRPr b="1">
                <a:solidFill>
                  <a:schemeClr val="tx2"/>
                </a:solidFill>
              </a:defRPr>
            </a:lvl1pPr>
          </a:lstStyle>
          <a:p>
            <a:pPr lvl="0"/>
            <a:r>
              <a:rPr lang="en-US" dirty="0"/>
              <a:t>Heading / List Item</a:t>
            </a:r>
          </a:p>
        </p:txBody>
      </p:sp>
    </p:spTree>
    <p:extLst>
      <p:ext uri="{BB962C8B-B14F-4D97-AF65-F5344CB8AC3E}">
        <p14:creationId xmlns:p14="http://schemas.microsoft.com/office/powerpoint/2010/main" val="3541874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ist w subheadings (up to 7 item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488CA4-0A2B-417A-8DA9-521B01BFD5B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3048" y="0"/>
            <a:ext cx="2926079" cy="6217920"/>
          </a:xfrm>
          <a:prstGeom prst="rect">
            <a:avLst/>
          </a:prstGeom>
        </p:spPr>
      </p:pic>
      <p:sp>
        <p:nvSpPr>
          <p:cNvPr id="2" name="Title 1"/>
          <p:cNvSpPr>
            <a:spLocks noGrp="1"/>
          </p:cNvSpPr>
          <p:nvPr>
            <p:ph type="title"/>
          </p:nvPr>
        </p:nvSpPr>
        <p:spPr>
          <a:xfrm>
            <a:off x="91440" y="91440"/>
            <a:ext cx="2743200" cy="2286000"/>
          </a:xfrm>
        </p:spPr>
        <p:txBody>
          <a:bodyPr anchor="ctr">
            <a:noAutofit/>
          </a:bodyPr>
          <a:lstStyle>
            <a:lvl1pPr>
              <a:defRPr sz="4000"/>
            </a:lvl1pPr>
          </a:lstStyle>
          <a:p>
            <a:r>
              <a:rPr lang="en-US" dirty="0"/>
              <a:t>Click to edit Master title style</a:t>
            </a:r>
          </a:p>
        </p:txBody>
      </p:sp>
      <p:sp>
        <p:nvSpPr>
          <p:cNvPr id="4" name="Text Placeholder 3"/>
          <p:cNvSpPr>
            <a:spLocks noGrp="1"/>
          </p:cNvSpPr>
          <p:nvPr>
            <p:ph type="body" sz="half" idx="2"/>
          </p:nvPr>
        </p:nvSpPr>
        <p:spPr>
          <a:xfrm>
            <a:off x="91440" y="2560320"/>
            <a:ext cx="2743200" cy="3566160"/>
          </a:xfrm>
        </p:spPr>
        <p:txBody>
          <a:bodyPr>
            <a:noAutofit/>
          </a:bodyPr>
          <a:lstStyle>
            <a:lvl1pPr marL="0" indent="0" algn="ctr">
              <a:buNone/>
              <a:defRPr sz="2400">
                <a:solidFill>
                  <a:schemeClr val="accent3">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Text Placeholder 9">
            <a:extLst>
              <a:ext uri="{FF2B5EF4-FFF2-40B4-BE49-F238E27FC236}">
                <a16:creationId xmlns:a16="http://schemas.microsoft.com/office/drawing/2014/main" id="{17CF1F92-67CA-4D2D-8D2E-F569C72CEAD6}"/>
              </a:ext>
            </a:extLst>
          </p:cNvPr>
          <p:cNvSpPr>
            <a:spLocks noGrp="1" noChangeAspect="1"/>
          </p:cNvSpPr>
          <p:nvPr>
            <p:ph type="body" sz="quarter" idx="13" hasCustomPrompt="1"/>
          </p:nvPr>
        </p:nvSpPr>
        <p:spPr>
          <a:xfrm>
            <a:off x="3291840" y="182880"/>
            <a:ext cx="640080" cy="640080"/>
          </a:xfrm>
          <a:noFill/>
          <a:ln w="101600">
            <a:solidFill>
              <a:schemeClr val="tx2"/>
            </a:solidFill>
            <a:miter lim="800000"/>
          </a:ln>
        </p:spPr>
        <p:txBody>
          <a:bodyPr lIns="45720" rIns="45720" bIns="0" anchor="ctr">
            <a:noAutofit/>
          </a:bodyPr>
          <a:lstStyle>
            <a:lvl1pPr algn="ctr">
              <a:spcBef>
                <a:spcPts val="0"/>
              </a:spcBef>
              <a:defRPr sz="4000" b="1">
                <a:solidFill>
                  <a:schemeClr val="tx2"/>
                </a:solidFill>
              </a:defRPr>
            </a:lvl1pPr>
          </a:lstStyle>
          <a:p>
            <a:pPr lvl="0"/>
            <a:r>
              <a:rPr lang="en-US" dirty="0"/>
              <a:t>1</a:t>
            </a:r>
          </a:p>
        </p:txBody>
      </p:sp>
      <p:sp>
        <p:nvSpPr>
          <p:cNvPr id="45" name="Text Placeholder 9">
            <a:extLst>
              <a:ext uri="{FF2B5EF4-FFF2-40B4-BE49-F238E27FC236}">
                <a16:creationId xmlns:a16="http://schemas.microsoft.com/office/drawing/2014/main" id="{1B285A8E-60A2-4D92-B335-C7C9E4E61630}"/>
              </a:ext>
            </a:extLst>
          </p:cNvPr>
          <p:cNvSpPr>
            <a:spLocks noGrp="1" noChangeAspect="1"/>
          </p:cNvSpPr>
          <p:nvPr>
            <p:ph type="body" sz="quarter" idx="15" hasCustomPrompt="1"/>
          </p:nvPr>
        </p:nvSpPr>
        <p:spPr>
          <a:xfrm>
            <a:off x="3291840" y="1097280"/>
            <a:ext cx="640080" cy="640080"/>
          </a:xfrm>
          <a:noFill/>
          <a:ln w="101600">
            <a:solidFill>
              <a:schemeClr val="tx2"/>
            </a:solidFill>
            <a:miter lim="800000"/>
          </a:ln>
        </p:spPr>
        <p:txBody>
          <a:bodyPr lIns="45720" rIns="45720" bIns="0" anchor="ctr">
            <a:noAutofit/>
          </a:bodyPr>
          <a:lstStyle>
            <a:lvl1pPr algn="ctr">
              <a:spcBef>
                <a:spcPts val="0"/>
              </a:spcBef>
              <a:defRPr sz="4000" b="1">
                <a:solidFill>
                  <a:schemeClr val="tx2"/>
                </a:solidFill>
              </a:defRPr>
            </a:lvl1pPr>
          </a:lstStyle>
          <a:p>
            <a:pPr lvl="0"/>
            <a:r>
              <a:rPr lang="en-US" dirty="0"/>
              <a:t>2</a:t>
            </a:r>
          </a:p>
        </p:txBody>
      </p:sp>
      <p:sp>
        <p:nvSpPr>
          <p:cNvPr id="47" name="Text Placeholder 9">
            <a:extLst>
              <a:ext uri="{FF2B5EF4-FFF2-40B4-BE49-F238E27FC236}">
                <a16:creationId xmlns:a16="http://schemas.microsoft.com/office/drawing/2014/main" id="{F8B193E0-08AF-462B-9833-0A28A73162F9}"/>
              </a:ext>
            </a:extLst>
          </p:cNvPr>
          <p:cNvSpPr>
            <a:spLocks noGrp="1" noChangeAspect="1"/>
          </p:cNvSpPr>
          <p:nvPr>
            <p:ph type="body" sz="quarter" idx="17" hasCustomPrompt="1"/>
          </p:nvPr>
        </p:nvSpPr>
        <p:spPr>
          <a:xfrm>
            <a:off x="3291840" y="2011680"/>
            <a:ext cx="640080" cy="640080"/>
          </a:xfrm>
          <a:noFill/>
          <a:ln w="101600">
            <a:solidFill>
              <a:schemeClr val="tx2"/>
            </a:solidFill>
            <a:miter lim="800000"/>
          </a:ln>
        </p:spPr>
        <p:txBody>
          <a:bodyPr lIns="45720" rIns="45720" bIns="0" anchor="ctr">
            <a:noAutofit/>
          </a:bodyPr>
          <a:lstStyle>
            <a:lvl1pPr algn="ctr">
              <a:spcBef>
                <a:spcPts val="0"/>
              </a:spcBef>
              <a:defRPr sz="4000" b="1">
                <a:solidFill>
                  <a:schemeClr val="tx2"/>
                </a:solidFill>
              </a:defRPr>
            </a:lvl1pPr>
          </a:lstStyle>
          <a:p>
            <a:pPr lvl="0"/>
            <a:r>
              <a:rPr lang="en-US" dirty="0"/>
              <a:t>3</a:t>
            </a:r>
          </a:p>
        </p:txBody>
      </p:sp>
      <p:sp>
        <p:nvSpPr>
          <p:cNvPr id="49" name="Text Placeholder 9">
            <a:extLst>
              <a:ext uri="{FF2B5EF4-FFF2-40B4-BE49-F238E27FC236}">
                <a16:creationId xmlns:a16="http://schemas.microsoft.com/office/drawing/2014/main" id="{61892E4A-28AD-463E-A39B-D1F68F79C9FD}"/>
              </a:ext>
            </a:extLst>
          </p:cNvPr>
          <p:cNvSpPr>
            <a:spLocks noGrp="1" noChangeAspect="1"/>
          </p:cNvSpPr>
          <p:nvPr>
            <p:ph type="body" sz="quarter" idx="19" hasCustomPrompt="1"/>
          </p:nvPr>
        </p:nvSpPr>
        <p:spPr>
          <a:xfrm>
            <a:off x="3291840" y="2926080"/>
            <a:ext cx="640080" cy="640080"/>
          </a:xfrm>
          <a:noFill/>
          <a:ln w="101600">
            <a:solidFill>
              <a:schemeClr val="tx2"/>
            </a:solidFill>
            <a:miter lim="800000"/>
          </a:ln>
        </p:spPr>
        <p:txBody>
          <a:bodyPr lIns="45720" rIns="45720" bIns="0" anchor="ctr">
            <a:noAutofit/>
          </a:bodyPr>
          <a:lstStyle>
            <a:lvl1pPr algn="ctr">
              <a:spcBef>
                <a:spcPts val="0"/>
              </a:spcBef>
              <a:defRPr sz="4000" b="1">
                <a:solidFill>
                  <a:schemeClr val="tx2"/>
                </a:solidFill>
              </a:defRPr>
            </a:lvl1pPr>
          </a:lstStyle>
          <a:p>
            <a:pPr lvl="0"/>
            <a:r>
              <a:rPr lang="en-US" dirty="0"/>
              <a:t>4</a:t>
            </a:r>
          </a:p>
        </p:txBody>
      </p:sp>
      <p:sp>
        <p:nvSpPr>
          <p:cNvPr id="51" name="Text Placeholder 9">
            <a:extLst>
              <a:ext uri="{FF2B5EF4-FFF2-40B4-BE49-F238E27FC236}">
                <a16:creationId xmlns:a16="http://schemas.microsoft.com/office/drawing/2014/main" id="{47AC3199-DF4E-4EFF-AC4C-D9A56F84BEA3}"/>
              </a:ext>
            </a:extLst>
          </p:cNvPr>
          <p:cNvSpPr>
            <a:spLocks noGrp="1" noChangeAspect="1"/>
          </p:cNvSpPr>
          <p:nvPr>
            <p:ph type="body" sz="quarter" idx="21" hasCustomPrompt="1"/>
          </p:nvPr>
        </p:nvSpPr>
        <p:spPr>
          <a:xfrm>
            <a:off x="3291840" y="3840480"/>
            <a:ext cx="640080" cy="640080"/>
          </a:xfrm>
          <a:noFill/>
          <a:ln w="101600">
            <a:solidFill>
              <a:schemeClr val="tx2"/>
            </a:solidFill>
            <a:miter lim="800000"/>
          </a:ln>
        </p:spPr>
        <p:txBody>
          <a:bodyPr lIns="45720" rIns="45720" bIns="0" anchor="ctr">
            <a:noAutofit/>
          </a:bodyPr>
          <a:lstStyle>
            <a:lvl1pPr algn="ctr">
              <a:spcBef>
                <a:spcPts val="0"/>
              </a:spcBef>
              <a:defRPr sz="4000" b="1">
                <a:solidFill>
                  <a:schemeClr val="tx2"/>
                </a:solidFill>
              </a:defRPr>
            </a:lvl1pPr>
          </a:lstStyle>
          <a:p>
            <a:pPr lvl="0"/>
            <a:r>
              <a:rPr lang="en-US" dirty="0"/>
              <a:t>5</a:t>
            </a:r>
          </a:p>
        </p:txBody>
      </p:sp>
      <p:sp>
        <p:nvSpPr>
          <p:cNvPr id="53" name="Text Placeholder 9">
            <a:extLst>
              <a:ext uri="{FF2B5EF4-FFF2-40B4-BE49-F238E27FC236}">
                <a16:creationId xmlns:a16="http://schemas.microsoft.com/office/drawing/2014/main" id="{B31F2358-E3C3-4F1E-94A8-CC2BC3D9CC25}"/>
              </a:ext>
            </a:extLst>
          </p:cNvPr>
          <p:cNvSpPr>
            <a:spLocks noGrp="1" noChangeAspect="1"/>
          </p:cNvSpPr>
          <p:nvPr>
            <p:ph type="body" sz="quarter" idx="23" hasCustomPrompt="1"/>
          </p:nvPr>
        </p:nvSpPr>
        <p:spPr>
          <a:xfrm>
            <a:off x="3291840" y="4754880"/>
            <a:ext cx="640080" cy="640080"/>
          </a:xfrm>
          <a:noFill/>
          <a:ln w="101600">
            <a:solidFill>
              <a:schemeClr val="tx2"/>
            </a:solidFill>
            <a:miter lim="800000"/>
          </a:ln>
        </p:spPr>
        <p:txBody>
          <a:bodyPr lIns="45720" rIns="45720" bIns="0" anchor="ctr">
            <a:noAutofit/>
          </a:bodyPr>
          <a:lstStyle>
            <a:lvl1pPr algn="ctr">
              <a:spcBef>
                <a:spcPts val="0"/>
              </a:spcBef>
              <a:defRPr sz="4000" b="1">
                <a:solidFill>
                  <a:schemeClr val="tx2"/>
                </a:solidFill>
              </a:defRPr>
            </a:lvl1pPr>
          </a:lstStyle>
          <a:p>
            <a:pPr lvl="0"/>
            <a:r>
              <a:rPr lang="en-US" dirty="0"/>
              <a:t>6</a:t>
            </a:r>
          </a:p>
        </p:txBody>
      </p:sp>
      <p:sp>
        <p:nvSpPr>
          <p:cNvPr id="6" name="Text Placeholder 5">
            <a:extLst>
              <a:ext uri="{FF2B5EF4-FFF2-40B4-BE49-F238E27FC236}">
                <a16:creationId xmlns:a16="http://schemas.microsoft.com/office/drawing/2014/main" id="{D88CF700-B6A8-4960-B169-29F914D20BCB}"/>
              </a:ext>
            </a:extLst>
          </p:cNvPr>
          <p:cNvSpPr>
            <a:spLocks noGrp="1"/>
          </p:cNvSpPr>
          <p:nvPr>
            <p:ph type="body" sz="quarter" idx="27" hasCustomPrompt="1"/>
          </p:nvPr>
        </p:nvSpPr>
        <p:spPr>
          <a:xfrm>
            <a:off x="4114800" y="182880"/>
            <a:ext cx="4846320" cy="365760"/>
          </a:xfrm>
        </p:spPr>
        <p:txBody>
          <a:bodyPr lIns="0" tIns="0" bIns="0" anchor="ctr" anchorCtr="0">
            <a:noAutofit/>
          </a:bodyPr>
          <a:lstStyle>
            <a:lvl1pPr>
              <a:defRPr b="1">
                <a:solidFill>
                  <a:schemeClr val="tx2"/>
                </a:solidFill>
              </a:defRPr>
            </a:lvl1pPr>
          </a:lstStyle>
          <a:p>
            <a:pPr lvl="0"/>
            <a:r>
              <a:rPr lang="en-US" dirty="0"/>
              <a:t>Heading / List Item</a:t>
            </a:r>
          </a:p>
        </p:txBody>
      </p:sp>
      <p:sp>
        <p:nvSpPr>
          <p:cNvPr id="54" name="Text Placeholder 5">
            <a:extLst>
              <a:ext uri="{FF2B5EF4-FFF2-40B4-BE49-F238E27FC236}">
                <a16:creationId xmlns:a16="http://schemas.microsoft.com/office/drawing/2014/main" id="{0571BC5D-A3D3-4F66-970F-EF313E7DD10B}"/>
              </a:ext>
            </a:extLst>
          </p:cNvPr>
          <p:cNvSpPr>
            <a:spLocks noGrp="1"/>
          </p:cNvSpPr>
          <p:nvPr>
            <p:ph type="body" sz="quarter" idx="28" hasCustomPrompt="1"/>
          </p:nvPr>
        </p:nvSpPr>
        <p:spPr>
          <a:xfrm>
            <a:off x="4114800" y="548640"/>
            <a:ext cx="4846320" cy="274320"/>
          </a:xfrm>
        </p:spPr>
        <p:txBody>
          <a:bodyPr lIns="0" tIns="0" bIns="0" anchor="ctr" anchorCtr="0">
            <a:noAutofit/>
          </a:bodyPr>
          <a:lstStyle>
            <a:lvl1pPr>
              <a:defRPr sz="2000" b="0">
                <a:solidFill>
                  <a:schemeClr val="tx1">
                    <a:lumMod val="75000"/>
                    <a:lumOff val="25000"/>
                  </a:schemeClr>
                </a:solidFill>
              </a:defRPr>
            </a:lvl1pPr>
          </a:lstStyle>
          <a:p>
            <a:pPr lvl="0"/>
            <a:r>
              <a:rPr lang="en-US" dirty="0"/>
              <a:t>Subheading if applicable</a:t>
            </a:r>
          </a:p>
        </p:txBody>
      </p:sp>
      <p:sp>
        <p:nvSpPr>
          <p:cNvPr id="55" name="Text Placeholder 5">
            <a:extLst>
              <a:ext uri="{FF2B5EF4-FFF2-40B4-BE49-F238E27FC236}">
                <a16:creationId xmlns:a16="http://schemas.microsoft.com/office/drawing/2014/main" id="{AE45DA51-F0E8-46FB-9BC7-27C29DEDE340}"/>
              </a:ext>
            </a:extLst>
          </p:cNvPr>
          <p:cNvSpPr>
            <a:spLocks noGrp="1"/>
          </p:cNvSpPr>
          <p:nvPr>
            <p:ph type="body" sz="quarter" idx="29" hasCustomPrompt="1"/>
          </p:nvPr>
        </p:nvSpPr>
        <p:spPr>
          <a:xfrm>
            <a:off x="4114800" y="1097280"/>
            <a:ext cx="4846320" cy="365760"/>
          </a:xfrm>
        </p:spPr>
        <p:txBody>
          <a:bodyPr lIns="0" tIns="0" bIns="0" anchor="ctr" anchorCtr="0">
            <a:noAutofit/>
          </a:bodyPr>
          <a:lstStyle>
            <a:lvl1pPr>
              <a:defRPr b="1">
                <a:solidFill>
                  <a:schemeClr val="tx2"/>
                </a:solidFill>
              </a:defRPr>
            </a:lvl1pPr>
          </a:lstStyle>
          <a:p>
            <a:pPr lvl="0"/>
            <a:r>
              <a:rPr lang="en-US" dirty="0"/>
              <a:t>Heading / List Item</a:t>
            </a:r>
          </a:p>
        </p:txBody>
      </p:sp>
      <p:sp>
        <p:nvSpPr>
          <p:cNvPr id="56" name="Text Placeholder 5">
            <a:extLst>
              <a:ext uri="{FF2B5EF4-FFF2-40B4-BE49-F238E27FC236}">
                <a16:creationId xmlns:a16="http://schemas.microsoft.com/office/drawing/2014/main" id="{658418BC-8303-4E44-A72F-7F2ECE1E7448}"/>
              </a:ext>
            </a:extLst>
          </p:cNvPr>
          <p:cNvSpPr>
            <a:spLocks noGrp="1"/>
          </p:cNvSpPr>
          <p:nvPr>
            <p:ph type="body" sz="quarter" idx="30" hasCustomPrompt="1"/>
          </p:nvPr>
        </p:nvSpPr>
        <p:spPr>
          <a:xfrm>
            <a:off x="4114800" y="1463040"/>
            <a:ext cx="4846320" cy="274320"/>
          </a:xfrm>
        </p:spPr>
        <p:txBody>
          <a:bodyPr lIns="0" tIns="0" bIns="0" anchor="ctr" anchorCtr="0">
            <a:noAutofit/>
          </a:bodyPr>
          <a:lstStyle>
            <a:lvl1pPr>
              <a:defRPr sz="2000" b="0">
                <a:solidFill>
                  <a:schemeClr val="tx1">
                    <a:lumMod val="75000"/>
                    <a:lumOff val="25000"/>
                  </a:schemeClr>
                </a:solidFill>
              </a:defRPr>
            </a:lvl1pPr>
          </a:lstStyle>
          <a:p>
            <a:pPr lvl="0"/>
            <a:r>
              <a:rPr lang="en-US" dirty="0"/>
              <a:t>Subheading if applicable</a:t>
            </a:r>
          </a:p>
        </p:txBody>
      </p:sp>
      <p:sp>
        <p:nvSpPr>
          <p:cNvPr id="57" name="Text Placeholder 5">
            <a:extLst>
              <a:ext uri="{FF2B5EF4-FFF2-40B4-BE49-F238E27FC236}">
                <a16:creationId xmlns:a16="http://schemas.microsoft.com/office/drawing/2014/main" id="{73B6D9F8-6026-4564-B69C-BF34CBDF9623}"/>
              </a:ext>
            </a:extLst>
          </p:cNvPr>
          <p:cNvSpPr>
            <a:spLocks noGrp="1"/>
          </p:cNvSpPr>
          <p:nvPr>
            <p:ph type="body" sz="quarter" idx="31" hasCustomPrompt="1"/>
          </p:nvPr>
        </p:nvSpPr>
        <p:spPr>
          <a:xfrm>
            <a:off x="4114800" y="2011680"/>
            <a:ext cx="4846320" cy="365760"/>
          </a:xfrm>
        </p:spPr>
        <p:txBody>
          <a:bodyPr lIns="0" tIns="0" bIns="0" anchor="ctr" anchorCtr="0">
            <a:noAutofit/>
          </a:bodyPr>
          <a:lstStyle>
            <a:lvl1pPr>
              <a:defRPr b="1">
                <a:solidFill>
                  <a:schemeClr val="tx2"/>
                </a:solidFill>
              </a:defRPr>
            </a:lvl1pPr>
          </a:lstStyle>
          <a:p>
            <a:pPr lvl="0"/>
            <a:r>
              <a:rPr lang="en-US" dirty="0"/>
              <a:t>Heading / List Item</a:t>
            </a:r>
          </a:p>
        </p:txBody>
      </p:sp>
      <p:sp>
        <p:nvSpPr>
          <p:cNvPr id="58" name="Text Placeholder 5">
            <a:extLst>
              <a:ext uri="{FF2B5EF4-FFF2-40B4-BE49-F238E27FC236}">
                <a16:creationId xmlns:a16="http://schemas.microsoft.com/office/drawing/2014/main" id="{206E3F35-A639-479D-B181-0B68171ED516}"/>
              </a:ext>
            </a:extLst>
          </p:cNvPr>
          <p:cNvSpPr>
            <a:spLocks noGrp="1"/>
          </p:cNvSpPr>
          <p:nvPr>
            <p:ph type="body" sz="quarter" idx="32" hasCustomPrompt="1"/>
          </p:nvPr>
        </p:nvSpPr>
        <p:spPr>
          <a:xfrm>
            <a:off x="4114800" y="2377440"/>
            <a:ext cx="4846320" cy="274320"/>
          </a:xfrm>
        </p:spPr>
        <p:txBody>
          <a:bodyPr lIns="0" tIns="0" bIns="0" anchor="ctr" anchorCtr="0">
            <a:noAutofit/>
          </a:bodyPr>
          <a:lstStyle>
            <a:lvl1pPr>
              <a:defRPr sz="2000" b="0">
                <a:solidFill>
                  <a:schemeClr val="tx1">
                    <a:lumMod val="75000"/>
                    <a:lumOff val="25000"/>
                  </a:schemeClr>
                </a:solidFill>
              </a:defRPr>
            </a:lvl1pPr>
          </a:lstStyle>
          <a:p>
            <a:pPr lvl="0"/>
            <a:r>
              <a:rPr lang="en-US" dirty="0"/>
              <a:t>Subheading if applicable</a:t>
            </a:r>
          </a:p>
        </p:txBody>
      </p:sp>
      <p:sp>
        <p:nvSpPr>
          <p:cNvPr id="59" name="Text Placeholder 5">
            <a:extLst>
              <a:ext uri="{FF2B5EF4-FFF2-40B4-BE49-F238E27FC236}">
                <a16:creationId xmlns:a16="http://schemas.microsoft.com/office/drawing/2014/main" id="{C746B66E-7B68-4B06-B3A5-73798F2B225F}"/>
              </a:ext>
            </a:extLst>
          </p:cNvPr>
          <p:cNvSpPr>
            <a:spLocks noGrp="1"/>
          </p:cNvSpPr>
          <p:nvPr>
            <p:ph type="body" sz="quarter" idx="33" hasCustomPrompt="1"/>
          </p:nvPr>
        </p:nvSpPr>
        <p:spPr>
          <a:xfrm>
            <a:off x="4114800" y="2926080"/>
            <a:ext cx="4846320" cy="365760"/>
          </a:xfrm>
        </p:spPr>
        <p:txBody>
          <a:bodyPr lIns="0" tIns="0" bIns="0" anchor="ctr" anchorCtr="0">
            <a:noAutofit/>
          </a:bodyPr>
          <a:lstStyle>
            <a:lvl1pPr>
              <a:defRPr b="1">
                <a:solidFill>
                  <a:schemeClr val="tx2"/>
                </a:solidFill>
              </a:defRPr>
            </a:lvl1pPr>
          </a:lstStyle>
          <a:p>
            <a:pPr lvl="0"/>
            <a:r>
              <a:rPr lang="en-US" dirty="0"/>
              <a:t>Heading / List Item</a:t>
            </a:r>
          </a:p>
        </p:txBody>
      </p:sp>
      <p:sp>
        <p:nvSpPr>
          <p:cNvPr id="60" name="Text Placeholder 5">
            <a:extLst>
              <a:ext uri="{FF2B5EF4-FFF2-40B4-BE49-F238E27FC236}">
                <a16:creationId xmlns:a16="http://schemas.microsoft.com/office/drawing/2014/main" id="{3EAEEE78-04D1-4A91-A029-25D535AEBB1D}"/>
              </a:ext>
            </a:extLst>
          </p:cNvPr>
          <p:cNvSpPr>
            <a:spLocks noGrp="1"/>
          </p:cNvSpPr>
          <p:nvPr>
            <p:ph type="body" sz="quarter" idx="34" hasCustomPrompt="1"/>
          </p:nvPr>
        </p:nvSpPr>
        <p:spPr>
          <a:xfrm>
            <a:off x="4114800" y="3291840"/>
            <a:ext cx="4846320" cy="274320"/>
          </a:xfrm>
        </p:spPr>
        <p:txBody>
          <a:bodyPr lIns="0" tIns="0" bIns="0" anchor="ctr" anchorCtr="0">
            <a:noAutofit/>
          </a:bodyPr>
          <a:lstStyle>
            <a:lvl1pPr>
              <a:defRPr sz="2000" b="0">
                <a:solidFill>
                  <a:schemeClr val="tx1">
                    <a:lumMod val="75000"/>
                    <a:lumOff val="25000"/>
                  </a:schemeClr>
                </a:solidFill>
              </a:defRPr>
            </a:lvl1pPr>
          </a:lstStyle>
          <a:p>
            <a:pPr lvl="0"/>
            <a:r>
              <a:rPr lang="en-US" dirty="0"/>
              <a:t>Subheading if applicable</a:t>
            </a:r>
          </a:p>
        </p:txBody>
      </p:sp>
      <p:sp>
        <p:nvSpPr>
          <p:cNvPr id="61" name="Text Placeholder 5">
            <a:extLst>
              <a:ext uri="{FF2B5EF4-FFF2-40B4-BE49-F238E27FC236}">
                <a16:creationId xmlns:a16="http://schemas.microsoft.com/office/drawing/2014/main" id="{0460FA34-8BA0-4167-AD1A-317BE6D48DF7}"/>
              </a:ext>
            </a:extLst>
          </p:cNvPr>
          <p:cNvSpPr>
            <a:spLocks noGrp="1"/>
          </p:cNvSpPr>
          <p:nvPr>
            <p:ph type="body" sz="quarter" idx="35" hasCustomPrompt="1"/>
          </p:nvPr>
        </p:nvSpPr>
        <p:spPr>
          <a:xfrm>
            <a:off x="4114800" y="3840480"/>
            <a:ext cx="4846320" cy="365760"/>
          </a:xfrm>
        </p:spPr>
        <p:txBody>
          <a:bodyPr lIns="0" tIns="0" bIns="0" anchor="ctr" anchorCtr="0">
            <a:noAutofit/>
          </a:bodyPr>
          <a:lstStyle>
            <a:lvl1pPr>
              <a:defRPr b="1">
                <a:solidFill>
                  <a:schemeClr val="tx2"/>
                </a:solidFill>
              </a:defRPr>
            </a:lvl1pPr>
          </a:lstStyle>
          <a:p>
            <a:pPr lvl="0"/>
            <a:r>
              <a:rPr lang="en-US" dirty="0"/>
              <a:t>Heading / List Item</a:t>
            </a:r>
          </a:p>
        </p:txBody>
      </p:sp>
      <p:sp>
        <p:nvSpPr>
          <p:cNvPr id="62" name="Text Placeholder 5">
            <a:extLst>
              <a:ext uri="{FF2B5EF4-FFF2-40B4-BE49-F238E27FC236}">
                <a16:creationId xmlns:a16="http://schemas.microsoft.com/office/drawing/2014/main" id="{9C5684E2-9CCF-4D69-B72B-2F067B933055}"/>
              </a:ext>
            </a:extLst>
          </p:cNvPr>
          <p:cNvSpPr>
            <a:spLocks noGrp="1"/>
          </p:cNvSpPr>
          <p:nvPr>
            <p:ph type="body" sz="quarter" idx="36" hasCustomPrompt="1"/>
          </p:nvPr>
        </p:nvSpPr>
        <p:spPr>
          <a:xfrm>
            <a:off x="4114800" y="4206240"/>
            <a:ext cx="4846320" cy="274320"/>
          </a:xfrm>
        </p:spPr>
        <p:txBody>
          <a:bodyPr lIns="0" tIns="0" bIns="0" anchor="ctr" anchorCtr="0">
            <a:noAutofit/>
          </a:bodyPr>
          <a:lstStyle>
            <a:lvl1pPr>
              <a:defRPr sz="2000" b="0">
                <a:solidFill>
                  <a:schemeClr val="tx1">
                    <a:lumMod val="75000"/>
                    <a:lumOff val="25000"/>
                  </a:schemeClr>
                </a:solidFill>
              </a:defRPr>
            </a:lvl1pPr>
          </a:lstStyle>
          <a:p>
            <a:pPr lvl="0"/>
            <a:r>
              <a:rPr lang="en-US" dirty="0"/>
              <a:t>Subheading if applicable</a:t>
            </a:r>
          </a:p>
        </p:txBody>
      </p:sp>
      <p:sp>
        <p:nvSpPr>
          <p:cNvPr id="63" name="Text Placeholder 5">
            <a:extLst>
              <a:ext uri="{FF2B5EF4-FFF2-40B4-BE49-F238E27FC236}">
                <a16:creationId xmlns:a16="http://schemas.microsoft.com/office/drawing/2014/main" id="{5E824337-D0ED-4657-A2EC-C65504BEF957}"/>
              </a:ext>
            </a:extLst>
          </p:cNvPr>
          <p:cNvSpPr>
            <a:spLocks noGrp="1"/>
          </p:cNvSpPr>
          <p:nvPr>
            <p:ph type="body" sz="quarter" idx="37" hasCustomPrompt="1"/>
          </p:nvPr>
        </p:nvSpPr>
        <p:spPr>
          <a:xfrm>
            <a:off x="4114800" y="4754880"/>
            <a:ext cx="4846320" cy="365760"/>
          </a:xfrm>
        </p:spPr>
        <p:txBody>
          <a:bodyPr lIns="0" tIns="0" bIns="0" anchor="ctr" anchorCtr="0">
            <a:noAutofit/>
          </a:bodyPr>
          <a:lstStyle>
            <a:lvl1pPr>
              <a:defRPr b="1">
                <a:solidFill>
                  <a:schemeClr val="tx2"/>
                </a:solidFill>
              </a:defRPr>
            </a:lvl1pPr>
          </a:lstStyle>
          <a:p>
            <a:pPr lvl="0"/>
            <a:r>
              <a:rPr lang="en-US" dirty="0"/>
              <a:t>Heading / List Item</a:t>
            </a:r>
          </a:p>
        </p:txBody>
      </p:sp>
      <p:sp>
        <p:nvSpPr>
          <p:cNvPr id="64" name="Text Placeholder 5">
            <a:extLst>
              <a:ext uri="{FF2B5EF4-FFF2-40B4-BE49-F238E27FC236}">
                <a16:creationId xmlns:a16="http://schemas.microsoft.com/office/drawing/2014/main" id="{8D3E2DBA-C4A8-4962-8504-3045944DAA0C}"/>
              </a:ext>
            </a:extLst>
          </p:cNvPr>
          <p:cNvSpPr>
            <a:spLocks noGrp="1"/>
          </p:cNvSpPr>
          <p:nvPr>
            <p:ph type="body" sz="quarter" idx="38" hasCustomPrompt="1"/>
          </p:nvPr>
        </p:nvSpPr>
        <p:spPr>
          <a:xfrm>
            <a:off x="4114800" y="5120640"/>
            <a:ext cx="4846320" cy="274320"/>
          </a:xfrm>
        </p:spPr>
        <p:txBody>
          <a:bodyPr lIns="0" tIns="0" bIns="0" anchor="ctr" anchorCtr="0">
            <a:noAutofit/>
          </a:bodyPr>
          <a:lstStyle>
            <a:lvl1pPr>
              <a:defRPr sz="2000" b="0">
                <a:solidFill>
                  <a:schemeClr val="tx1">
                    <a:lumMod val="75000"/>
                    <a:lumOff val="25000"/>
                  </a:schemeClr>
                </a:solidFill>
              </a:defRPr>
            </a:lvl1pPr>
          </a:lstStyle>
          <a:p>
            <a:pPr lvl="0"/>
            <a:r>
              <a:rPr lang="en-US" dirty="0"/>
              <a:t>Subheading if applicable</a:t>
            </a:r>
          </a:p>
        </p:txBody>
      </p:sp>
      <p:sp>
        <p:nvSpPr>
          <p:cNvPr id="9" name="Date Placeholder 8">
            <a:extLst>
              <a:ext uri="{FF2B5EF4-FFF2-40B4-BE49-F238E27FC236}">
                <a16:creationId xmlns:a16="http://schemas.microsoft.com/office/drawing/2014/main" id="{1D9695C0-129B-4E0F-A99D-B30A700E32AC}"/>
              </a:ext>
            </a:extLst>
          </p:cNvPr>
          <p:cNvSpPr>
            <a:spLocks noGrp="1"/>
          </p:cNvSpPr>
          <p:nvPr>
            <p:ph type="dt" sz="half" idx="39"/>
          </p:nvPr>
        </p:nvSpPr>
        <p:spPr/>
        <p:txBody>
          <a:bodyPr/>
          <a:lstStyle/>
          <a:p>
            <a:r>
              <a:rPr lang="en-US"/>
              <a:t>12/03/2018</a:t>
            </a:r>
            <a:endParaRPr lang="en-US" dirty="0"/>
          </a:p>
        </p:txBody>
      </p:sp>
      <p:sp>
        <p:nvSpPr>
          <p:cNvPr id="11" name="Footer Placeholder 10">
            <a:extLst>
              <a:ext uri="{FF2B5EF4-FFF2-40B4-BE49-F238E27FC236}">
                <a16:creationId xmlns:a16="http://schemas.microsoft.com/office/drawing/2014/main" id="{C23BD951-C249-48D9-A220-8C35AF6EF2E9}"/>
              </a:ext>
            </a:extLst>
          </p:cNvPr>
          <p:cNvSpPr>
            <a:spLocks noGrp="1"/>
          </p:cNvSpPr>
          <p:nvPr>
            <p:ph type="ftr" sz="quarter" idx="40"/>
          </p:nvPr>
        </p:nvSpPr>
        <p:spPr/>
        <p:txBody>
          <a:bodyPr/>
          <a:lstStyle/>
          <a:p>
            <a:r>
              <a:rPr lang="en-US"/>
              <a:t>CHANGE ME! Click the Header &amp; Footer button in the Insert tab to customize me!</a:t>
            </a:r>
            <a:endParaRPr lang="en-US" dirty="0"/>
          </a:p>
        </p:txBody>
      </p:sp>
      <p:sp>
        <p:nvSpPr>
          <p:cNvPr id="12" name="Slide Number Placeholder 11">
            <a:extLst>
              <a:ext uri="{FF2B5EF4-FFF2-40B4-BE49-F238E27FC236}">
                <a16:creationId xmlns:a16="http://schemas.microsoft.com/office/drawing/2014/main" id="{937AFB4A-5CA0-4F51-B8AE-1BC734A2EDD3}"/>
              </a:ext>
            </a:extLst>
          </p:cNvPr>
          <p:cNvSpPr>
            <a:spLocks noGrp="1"/>
          </p:cNvSpPr>
          <p:nvPr>
            <p:ph type="sldNum" sz="quarter" idx="41"/>
          </p:nvPr>
        </p:nvSpPr>
        <p:spPr/>
        <p:txBody>
          <a:bodyPr/>
          <a:lstStyle/>
          <a:p>
            <a:fld id="{B298AA49-0B30-433B-A1FE-C32891D70849}" type="slidenum">
              <a:rPr lang="en-US" smtClean="0"/>
              <a:pPr/>
              <a:t>‹#›</a:t>
            </a:fld>
            <a:endParaRPr lang="en-US" dirty="0"/>
          </a:p>
        </p:txBody>
      </p:sp>
      <p:sp>
        <p:nvSpPr>
          <p:cNvPr id="34" name="Text Placeholder 9">
            <a:extLst>
              <a:ext uri="{FF2B5EF4-FFF2-40B4-BE49-F238E27FC236}">
                <a16:creationId xmlns:a16="http://schemas.microsoft.com/office/drawing/2014/main" id="{23B7B47B-F1A6-4CEA-8D4E-0F0A16BA132D}"/>
              </a:ext>
            </a:extLst>
          </p:cNvPr>
          <p:cNvSpPr>
            <a:spLocks noGrp="1" noChangeAspect="1"/>
          </p:cNvSpPr>
          <p:nvPr>
            <p:ph type="body" sz="quarter" idx="42" hasCustomPrompt="1"/>
          </p:nvPr>
        </p:nvSpPr>
        <p:spPr>
          <a:xfrm>
            <a:off x="3291840" y="5669280"/>
            <a:ext cx="640080" cy="640080"/>
          </a:xfrm>
          <a:noFill/>
          <a:ln w="101600">
            <a:solidFill>
              <a:schemeClr val="tx2"/>
            </a:solidFill>
            <a:miter lim="800000"/>
          </a:ln>
        </p:spPr>
        <p:txBody>
          <a:bodyPr lIns="45720" rIns="45720" bIns="0" anchor="ctr">
            <a:noAutofit/>
          </a:bodyPr>
          <a:lstStyle>
            <a:lvl1pPr algn="ctr">
              <a:spcBef>
                <a:spcPts val="0"/>
              </a:spcBef>
              <a:defRPr sz="4000" b="1">
                <a:solidFill>
                  <a:schemeClr val="tx2"/>
                </a:solidFill>
              </a:defRPr>
            </a:lvl1pPr>
          </a:lstStyle>
          <a:p>
            <a:pPr lvl="0"/>
            <a:r>
              <a:rPr lang="en-US" dirty="0"/>
              <a:t>7</a:t>
            </a:r>
          </a:p>
        </p:txBody>
      </p:sp>
      <p:sp>
        <p:nvSpPr>
          <p:cNvPr id="35" name="Text Placeholder 5">
            <a:extLst>
              <a:ext uri="{FF2B5EF4-FFF2-40B4-BE49-F238E27FC236}">
                <a16:creationId xmlns:a16="http://schemas.microsoft.com/office/drawing/2014/main" id="{61057AF1-048A-46CD-85A0-C8FED9C52EA0}"/>
              </a:ext>
            </a:extLst>
          </p:cNvPr>
          <p:cNvSpPr>
            <a:spLocks noGrp="1"/>
          </p:cNvSpPr>
          <p:nvPr>
            <p:ph type="body" sz="quarter" idx="43" hasCustomPrompt="1"/>
          </p:nvPr>
        </p:nvSpPr>
        <p:spPr>
          <a:xfrm>
            <a:off x="4114800" y="5669280"/>
            <a:ext cx="4846320" cy="365760"/>
          </a:xfrm>
        </p:spPr>
        <p:txBody>
          <a:bodyPr lIns="0" tIns="0" bIns="0" anchor="ctr" anchorCtr="0">
            <a:noAutofit/>
          </a:bodyPr>
          <a:lstStyle>
            <a:lvl1pPr>
              <a:defRPr b="1">
                <a:solidFill>
                  <a:schemeClr val="tx2"/>
                </a:solidFill>
              </a:defRPr>
            </a:lvl1pPr>
          </a:lstStyle>
          <a:p>
            <a:pPr lvl="0"/>
            <a:r>
              <a:rPr lang="en-US" dirty="0"/>
              <a:t>Heading / List Item</a:t>
            </a:r>
          </a:p>
        </p:txBody>
      </p:sp>
      <p:sp>
        <p:nvSpPr>
          <p:cNvPr id="36" name="Text Placeholder 5">
            <a:extLst>
              <a:ext uri="{FF2B5EF4-FFF2-40B4-BE49-F238E27FC236}">
                <a16:creationId xmlns:a16="http://schemas.microsoft.com/office/drawing/2014/main" id="{214AC2FD-31F0-45A5-A514-4553EF3A9210}"/>
              </a:ext>
            </a:extLst>
          </p:cNvPr>
          <p:cNvSpPr>
            <a:spLocks noGrp="1"/>
          </p:cNvSpPr>
          <p:nvPr>
            <p:ph type="body" sz="quarter" idx="44" hasCustomPrompt="1"/>
          </p:nvPr>
        </p:nvSpPr>
        <p:spPr>
          <a:xfrm>
            <a:off x="4114800" y="6035040"/>
            <a:ext cx="4846320" cy="274320"/>
          </a:xfrm>
        </p:spPr>
        <p:txBody>
          <a:bodyPr lIns="0" tIns="0" bIns="0" anchor="ctr" anchorCtr="0">
            <a:noAutofit/>
          </a:bodyPr>
          <a:lstStyle>
            <a:lvl1pPr>
              <a:defRPr sz="2000" b="0">
                <a:solidFill>
                  <a:schemeClr val="tx1">
                    <a:lumMod val="75000"/>
                    <a:lumOff val="25000"/>
                  </a:schemeClr>
                </a:solidFill>
              </a:defRPr>
            </a:lvl1pPr>
          </a:lstStyle>
          <a:p>
            <a:pPr lvl="0"/>
            <a:r>
              <a:rPr lang="en-US" dirty="0"/>
              <a:t>Subheading if applicable</a:t>
            </a:r>
          </a:p>
        </p:txBody>
      </p:sp>
    </p:spTree>
    <p:extLst>
      <p:ext uri="{BB962C8B-B14F-4D97-AF65-F5344CB8AC3E}">
        <p14:creationId xmlns:p14="http://schemas.microsoft.com/office/powerpoint/2010/main" val="874885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up to 12 items)">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495637D5-39FA-4B5D-B8AE-D645C9BFC7B7}"/>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10" name="Text Placeholder 9">
            <a:extLst>
              <a:ext uri="{FF2B5EF4-FFF2-40B4-BE49-F238E27FC236}">
                <a16:creationId xmlns:a16="http://schemas.microsoft.com/office/drawing/2014/main" id="{17CF1F92-67CA-4D2D-8D2E-F569C72CEAD6}"/>
              </a:ext>
            </a:extLst>
          </p:cNvPr>
          <p:cNvSpPr>
            <a:spLocks noGrp="1" noChangeAspect="1"/>
          </p:cNvSpPr>
          <p:nvPr>
            <p:ph type="body" sz="quarter" idx="13" hasCustomPrompt="1"/>
          </p:nvPr>
        </p:nvSpPr>
        <p:spPr>
          <a:xfrm>
            <a:off x="548640" y="1280160"/>
            <a:ext cx="640080" cy="640080"/>
          </a:xfrm>
          <a:noFill/>
          <a:ln w="101600">
            <a:solidFill>
              <a:schemeClr val="tx2"/>
            </a:solidFill>
            <a:miter lim="800000"/>
          </a:ln>
        </p:spPr>
        <p:txBody>
          <a:bodyPr wrap="none" lIns="45720" tIns="45720" rIns="45720" bIns="0" anchor="ctr">
            <a:noAutofit/>
          </a:bodyPr>
          <a:lstStyle>
            <a:lvl1pPr algn="ctr">
              <a:spcBef>
                <a:spcPts val="0"/>
              </a:spcBef>
              <a:defRPr sz="3200" b="1">
                <a:solidFill>
                  <a:schemeClr val="tx2"/>
                </a:solidFill>
              </a:defRPr>
            </a:lvl1pPr>
          </a:lstStyle>
          <a:p>
            <a:pPr lvl="0"/>
            <a:r>
              <a:rPr lang="en-US" dirty="0"/>
              <a:t>1</a:t>
            </a:r>
          </a:p>
        </p:txBody>
      </p:sp>
      <p:sp>
        <p:nvSpPr>
          <p:cNvPr id="45" name="Text Placeholder 9">
            <a:extLst>
              <a:ext uri="{FF2B5EF4-FFF2-40B4-BE49-F238E27FC236}">
                <a16:creationId xmlns:a16="http://schemas.microsoft.com/office/drawing/2014/main" id="{1B285A8E-60A2-4D92-B335-C7C9E4E61630}"/>
              </a:ext>
            </a:extLst>
          </p:cNvPr>
          <p:cNvSpPr>
            <a:spLocks noGrp="1" noChangeAspect="1"/>
          </p:cNvSpPr>
          <p:nvPr>
            <p:ph type="body" sz="quarter" idx="15" hasCustomPrompt="1"/>
          </p:nvPr>
        </p:nvSpPr>
        <p:spPr>
          <a:xfrm>
            <a:off x="548640" y="2103120"/>
            <a:ext cx="640080" cy="640080"/>
          </a:xfrm>
          <a:noFill/>
          <a:ln w="101600">
            <a:solidFill>
              <a:schemeClr val="tx2"/>
            </a:solidFill>
            <a:miter lim="800000"/>
          </a:ln>
        </p:spPr>
        <p:txBody>
          <a:bodyPr wrap="none" lIns="45720" tIns="45720" rIns="45720" bIns="0" anchor="ctr">
            <a:noAutofit/>
          </a:bodyPr>
          <a:lstStyle>
            <a:lvl1pPr algn="ctr">
              <a:spcBef>
                <a:spcPts val="0"/>
              </a:spcBef>
              <a:defRPr sz="3200" b="1">
                <a:solidFill>
                  <a:schemeClr val="tx2"/>
                </a:solidFill>
              </a:defRPr>
            </a:lvl1pPr>
          </a:lstStyle>
          <a:p>
            <a:pPr lvl="0"/>
            <a:r>
              <a:rPr lang="en-US" dirty="0"/>
              <a:t>2</a:t>
            </a:r>
          </a:p>
        </p:txBody>
      </p:sp>
      <p:sp>
        <p:nvSpPr>
          <p:cNvPr id="47" name="Text Placeholder 9">
            <a:extLst>
              <a:ext uri="{FF2B5EF4-FFF2-40B4-BE49-F238E27FC236}">
                <a16:creationId xmlns:a16="http://schemas.microsoft.com/office/drawing/2014/main" id="{F8B193E0-08AF-462B-9833-0A28A73162F9}"/>
              </a:ext>
            </a:extLst>
          </p:cNvPr>
          <p:cNvSpPr>
            <a:spLocks noGrp="1" noChangeAspect="1"/>
          </p:cNvSpPr>
          <p:nvPr>
            <p:ph type="body" sz="quarter" idx="17" hasCustomPrompt="1"/>
          </p:nvPr>
        </p:nvSpPr>
        <p:spPr>
          <a:xfrm>
            <a:off x="548640" y="2926080"/>
            <a:ext cx="640080" cy="640080"/>
          </a:xfrm>
          <a:noFill/>
          <a:ln w="101600">
            <a:solidFill>
              <a:schemeClr val="tx2"/>
            </a:solidFill>
            <a:miter lim="800000"/>
          </a:ln>
        </p:spPr>
        <p:txBody>
          <a:bodyPr wrap="none" lIns="45720" tIns="45720" rIns="45720" bIns="0" anchor="ctr">
            <a:noAutofit/>
          </a:bodyPr>
          <a:lstStyle>
            <a:lvl1pPr algn="ctr">
              <a:spcBef>
                <a:spcPts val="0"/>
              </a:spcBef>
              <a:defRPr sz="3200" b="1">
                <a:solidFill>
                  <a:schemeClr val="tx2"/>
                </a:solidFill>
              </a:defRPr>
            </a:lvl1pPr>
          </a:lstStyle>
          <a:p>
            <a:pPr lvl="0"/>
            <a:r>
              <a:rPr lang="en-US" dirty="0"/>
              <a:t>3</a:t>
            </a:r>
          </a:p>
        </p:txBody>
      </p:sp>
      <p:sp>
        <p:nvSpPr>
          <p:cNvPr id="49" name="Text Placeholder 9">
            <a:extLst>
              <a:ext uri="{FF2B5EF4-FFF2-40B4-BE49-F238E27FC236}">
                <a16:creationId xmlns:a16="http://schemas.microsoft.com/office/drawing/2014/main" id="{61892E4A-28AD-463E-A39B-D1F68F79C9FD}"/>
              </a:ext>
            </a:extLst>
          </p:cNvPr>
          <p:cNvSpPr>
            <a:spLocks noGrp="1" noChangeAspect="1"/>
          </p:cNvSpPr>
          <p:nvPr>
            <p:ph type="body" sz="quarter" idx="19" hasCustomPrompt="1"/>
          </p:nvPr>
        </p:nvSpPr>
        <p:spPr>
          <a:xfrm>
            <a:off x="548640" y="3749040"/>
            <a:ext cx="640080" cy="640080"/>
          </a:xfrm>
          <a:noFill/>
          <a:ln w="101600">
            <a:solidFill>
              <a:schemeClr val="tx2"/>
            </a:solidFill>
            <a:miter lim="800000"/>
          </a:ln>
        </p:spPr>
        <p:txBody>
          <a:bodyPr wrap="none" lIns="45720" tIns="45720" rIns="45720" bIns="0" anchor="ctr">
            <a:noAutofit/>
          </a:bodyPr>
          <a:lstStyle>
            <a:lvl1pPr algn="ctr">
              <a:spcBef>
                <a:spcPts val="0"/>
              </a:spcBef>
              <a:defRPr sz="3200" b="1">
                <a:solidFill>
                  <a:schemeClr val="tx2"/>
                </a:solidFill>
              </a:defRPr>
            </a:lvl1pPr>
          </a:lstStyle>
          <a:p>
            <a:pPr lvl="0"/>
            <a:r>
              <a:rPr lang="en-US" dirty="0"/>
              <a:t>4</a:t>
            </a:r>
          </a:p>
        </p:txBody>
      </p:sp>
      <p:sp>
        <p:nvSpPr>
          <p:cNvPr id="51" name="Text Placeholder 9">
            <a:extLst>
              <a:ext uri="{FF2B5EF4-FFF2-40B4-BE49-F238E27FC236}">
                <a16:creationId xmlns:a16="http://schemas.microsoft.com/office/drawing/2014/main" id="{47AC3199-DF4E-4EFF-AC4C-D9A56F84BEA3}"/>
              </a:ext>
            </a:extLst>
          </p:cNvPr>
          <p:cNvSpPr>
            <a:spLocks noGrp="1" noChangeAspect="1"/>
          </p:cNvSpPr>
          <p:nvPr>
            <p:ph type="body" sz="quarter" idx="21" hasCustomPrompt="1"/>
          </p:nvPr>
        </p:nvSpPr>
        <p:spPr>
          <a:xfrm>
            <a:off x="548640" y="4572000"/>
            <a:ext cx="640080" cy="640080"/>
          </a:xfrm>
          <a:noFill/>
          <a:ln w="101600">
            <a:solidFill>
              <a:schemeClr val="tx2"/>
            </a:solidFill>
            <a:miter lim="800000"/>
          </a:ln>
        </p:spPr>
        <p:txBody>
          <a:bodyPr wrap="none" lIns="45720" tIns="45720" rIns="45720" bIns="0" anchor="ctr">
            <a:noAutofit/>
          </a:bodyPr>
          <a:lstStyle>
            <a:lvl1pPr algn="ctr">
              <a:spcBef>
                <a:spcPts val="0"/>
              </a:spcBef>
              <a:defRPr sz="3200" b="1">
                <a:solidFill>
                  <a:schemeClr val="tx2"/>
                </a:solidFill>
              </a:defRPr>
            </a:lvl1pPr>
          </a:lstStyle>
          <a:p>
            <a:pPr lvl="0"/>
            <a:r>
              <a:rPr lang="en-US" dirty="0"/>
              <a:t>5</a:t>
            </a:r>
          </a:p>
        </p:txBody>
      </p:sp>
      <p:sp>
        <p:nvSpPr>
          <p:cNvPr id="9" name="Title 8">
            <a:extLst>
              <a:ext uri="{FF2B5EF4-FFF2-40B4-BE49-F238E27FC236}">
                <a16:creationId xmlns:a16="http://schemas.microsoft.com/office/drawing/2014/main" id="{D2889D65-98A9-40FC-8A9C-9E0E939D5123}"/>
              </a:ext>
            </a:extLst>
          </p:cNvPr>
          <p:cNvSpPr>
            <a:spLocks noGrp="1"/>
          </p:cNvSpPr>
          <p:nvPr>
            <p:ph type="title"/>
          </p:nvPr>
        </p:nvSpPr>
        <p:spPr>
          <a:xfrm>
            <a:off x="0" y="0"/>
            <a:ext cx="9144000" cy="1097280"/>
          </a:xfrm>
        </p:spPr>
        <p:txBody>
          <a:bodyPr>
            <a:noAutofit/>
          </a:bodyPr>
          <a:lstStyle/>
          <a:p>
            <a:r>
              <a:rPr lang="en-US" dirty="0"/>
              <a:t>Click to edit Master title style</a:t>
            </a:r>
          </a:p>
        </p:txBody>
      </p:sp>
      <p:sp>
        <p:nvSpPr>
          <p:cNvPr id="55" name="Text Placeholder 9">
            <a:extLst>
              <a:ext uri="{FF2B5EF4-FFF2-40B4-BE49-F238E27FC236}">
                <a16:creationId xmlns:a16="http://schemas.microsoft.com/office/drawing/2014/main" id="{ECEA2D05-E70F-40E7-800F-AB4AA0DB136C}"/>
              </a:ext>
            </a:extLst>
          </p:cNvPr>
          <p:cNvSpPr>
            <a:spLocks noGrp="1" noChangeAspect="1"/>
          </p:cNvSpPr>
          <p:nvPr>
            <p:ph type="body" sz="quarter" idx="23" hasCustomPrompt="1"/>
          </p:nvPr>
        </p:nvSpPr>
        <p:spPr>
          <a:xfrm>
            <a:off x="548640" y="5394960"/>
            <a:ext cx="640080" cy="640080"/>
          </a:xfrm>
          <a:noFill/>
          <a:ln w="101600">
            <a:solidFill>
              <a:schemeClr val="tx2"/>
            </a:solidFill>
            <a:miter lim="800000"/>
          </a:ln>
        </p:spPr>
        <p:txBody>
          <a:bodyPr wrap="none" lIns="45720" tIns="45720" rIns="45720" bIns="0" anchor="ctr">
            <a:noAutofit/>
          </a:bodyPr>
          <a:lstStyle>
            <a:lvl1pPr algn="ctr">
              <a:spcBef>
                <a:spcPts val="0"/>
              </a:spcBef>
              <a:defRPr sz="3200" b="1">
                <a:solidFill>
                  <a:schemeClr val="tx2"/>
                </a:solidFill>
              </a:defRPr>
            </a:lvl1pPr>
          </a:lstStyle>
          <a:p>
            <a:pPr lvl="0"/>
            <a:r>
              <a:rPr lang="en-US" dirty="0"/>
              <a:t>6</a:t>
            </a:r>
          </a:p>
        </p:txBody>
      </p:sp>
      <p:sp>
        <p:nvSpPr>
          <p:cNvPr id="27" name="Text Placeholder 5">
            <a:extLst>
              <a:ext uri="{FF2B5EF4-FFF2-40B4-BE49-F238E27FC236}">
                <a16:creationId xmlns:a16="http://schemas.microsoft.com/office/drawing/2014/main" id="{4FE9CD97-D668-4051-99C6-B4D3DB1CB85D}"/>
              </a:ext>
            </a:extLst>
          </p:cNvPr>
          <p:cNvSpPr>
            <a:spLocks noGrp="1"/>
          </p:cNvSpPr>
          <p:nvPr>
            <p:ph type="body" sz="quarter" idx="27" hasCustomPrompt="1"/>
          </p:nvPr>
        </p:nvSpPr>
        <p:spPr>
          <a:xfrm>
            <a:off x="1280160" y="1280160"/>
            <a:ext cx="3017520" cy="64008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29" name="Text Placeholder 5">
            <a:extLst>
              <a:ext uri="{FF2B5EF4-FFF2-40B4-BE49-F238E27FC236}">
                <a16:creationId xmlns:a16="http://schemas.microsoft.com/office/drawing/2014/main" id="{2537842B-5EE1-4627-88BE-54493ADFCFDC}"/>
              </a:ext>
            </a:extLst>
          </p:cNvPr>
          <p:cNvSpPr>
            <a:spLocks noGrp="1"/>
          </p:cNvSpPr>
          <p:nvPr>
            <p:ph type="body" sz="quarter" idx="29" hasCustomPrompt="1"/>
          </p:nvPr>
        </p:nvSpPr>
        <p:spPr>
          <a:xfrm>
            <a:off x="1280160" y="2103120"/>
            <a:ext cx="3017520" cy="64008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31" name="Text Placeholder 5">
            <a:extLst>
              <a:ext uri="{FF2B5EF4-FFF2-40B4-BE49-F238E27FC236}">
                <a16:creationId xmlns:a16="http://schemas.microsoft.com/office/drawing/2014/main" id="{7C739B3B-6DFE-47EE-9347-93442581A0C5}"/>
              </a:ext>
            </a:extLst>
          </p:cNvPr>
          <p:cNvSpPr>
            <a:spLocks noGrp="1"/>
          </p:cNvSpPr>
          <p:nvPr>
            <p:ph type="body" sz="quarter" idx="31" hasCustomPrompt="1"/>
          </p:nvPr>
        </p:nvSpPr>
        <p:spPr>
          <a:xfrm>
            <a:off x="1280160" y="2926080"/>
            <a:ext cx="3017520" cy="64008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33" name="Text Placeholder 5">
            <a:extLst>
              <a:ext uri="{FF2B5EF4-FFF2-40B4-BE49-F238E27FC236}">
                <a16:creationId xmlns:a16="http://schemas.microsoft.com/office/drawing/2014/main" id="{4CE4D044-6002-4315-B514-0A6B6665542B}"/>
              </a:ext>
            </a:extLst>
          </p:cNvPr>
          <p:cNvSpPr>
            <a:spLocks noGrp="1"/>
          </p:cNvSpPr>
          <p:nvPr>
            <p:ph type="body" sz="quarter" idx="36" hasCustomPrompt="1"/>
          </p:nvPr>
        </p:nvSpPr>
        <p:spPr>
          <a:xfrm>
            <a:off x="1280160" y="3749040"/>
            <a:ext cx="3017520" cy="64008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35" name="Text Placeholder 5">
            <a:extLst>
              <a:ext uri="{FF2B5EF4-FFF2-40B4-BE49-F238E27FC236}">
                <a16:creationId xmlns:a16="http://schemas.microsoft.com/office/drawing/2014/main" id="{614A0FB9-13C2-4896-9001-4A0AA93E4E97}"/>
              </a:ext>
            </a:extLst>
          </p:cNvPr>
          <p:cNvSpPr>
            <a:spLocks noGrp="1"/>
          </p:cNvSpPr>
          <p:nvPr>
            <p:ph type="body" sz="quarter" idx="38" hasCustomPrompt="1"/>
          </p:nvPr>
        </p:nvSpPr>
        <p:spPr>
          <a:xfrm>
            <a:off x="1280160" y="4572000"/>
            <a:ext cx="3017520" cy="64008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37" name="Text Placeholder 5">
            <a:extLst>
              <a:ext uri="{FF2B5EF4-FFF2-40B4-BE49-F238E27FC236}">
                <a16:creationId xmlns:a16="http://schemas.microsoft.com/office/drawing/2014/main" id="{903CE5A6-727E-441C-A6B3-84B8B59BDDCF}"/>
              </a:ext>
            </a:extLst>
          </p:cNvPr>
          <p:cNvSpPr>
            <a:spLocks noGrp="1"/>
          </p:cNvSpPr>
          <p:nvPr>
            <p:ph type="body" sz="quarter" idx="40" hasCustomPrompt="1"/>
          </p:nvPr>
        </p:nvSpPr>
        <p:spPr>
          <a:xfrm>
            <a:off x="1280160" y="5394960"/>
            <a:ext cx="3017520" cy="64008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39" name="Text Placeholder 9">
            <a:extLst>
              <a:ext uri="{FF2B5EF4-FFF2-40B4-BE49-F238E27FC236}">
                <a16:creationId xmlns:a16="http://schemas.microsoft.com/office/drawing/2014/main" id="{78F23DC4-118D-4E37-8305-7EF0D97CE9BD}"/>
              </a:ext>
            </a:extLst>
          </p:cNvPr>
          <p:cNvSpPr>
            <a:spLocks noGrp="1" noChangeAspect="1"/>
          </p:cNvSpPr>
          <p:nvPr>
            <p:ph type="body" sz="quarter" idx="42" hasCustomPrompt="1"/>
          </p:nvPr>
        </p:nvSpPr>
        <p:spPr>
          <a:xfrm>
            <a:off x="4846320" y="1280160"/>
            <a:ext cx="640080" cy="640080"/>
          </a:xfrm>
          <a:noFill/>
          <a:ln w="101600">
            <a:solidFill>
              <a:schemeClr val="tx2"/>
            </a:solidFill>
            <a:miter lim="800000"/>
          </a:ln>
        </p:spPr>
        <p:txBody>
          <a:bodyPr wrap="none" lIns="45720" tIns="45720" rIns="45720" bIns="0" anchor="ctr">
            <a:noAutofit/>
          </a:bodyPr>
          <a:lstStyle>
            <a:lvl1pPr algn="ctr">
              <a:spcBef>
                <a:spcPts val="0"/>
              </a:spcBef>
              <a:defRPr sz="3200" b="1">
                <a:solidFill>
                  <a:schemeClr val="tx2"/>
                </a:solidFill>
              </a:defRPr>
            </a:lvl1pPr>
          </a:lstStyle>
          <a:p>
            <a:pPr lvl="0"/>
            <a:r>
              <a:rPr lang="en-US" dirty="0"/>
              <a:t>7</a:t>
            </a:r>
          </a:p>
        </p:txBody>
      </p:sp>
      <p:sp>
        <p:nvSpPr>
          <p:cNvPr id="40" name="Text Placeholder 9">
            <a:extLst>
              <a:ext uri="{FF2B5EF4-FFF2-40B4-BE49-F238E27FC236}">
                <a16:creationId xmlns:a16="http://schemas.microsoft.com/office/drawing/2014/main" id="{75F7165D-1C37-455B-A79E-66AC75BDBCAE}"/>
              </a:ext>
            </a:extLst>
          </p:cNvPr>
          <p:cNvSpPr>
            <a:spLocks noGrp="1" noChangeAspect="1"/>
          </p:cNvSpPr>
          <p:nvPr>
            <p:ph type="body" sz="quarter" idx="43" hasCustomPrompt="1"/>
          </p:nvPr>
        </p:nvSpPr>
        <p:spPr>
          <a:xfrm>
            <a:off x="4846320" y="2103120"/>
            <a:ext cx="640080" cy="640080"/>
          </a:xfrm>
          <a:noFill/>
          <a:ln w="101600">
            <a:solidFill>
              <a:schemeClr val="tx2"/>
            </a:solidFill>
            <a:miter lim="800000"/>
          </a:ln>
        </p:spPr>
        <p:txBody>
          <a:bodyPr wrap="none" lIns="45720" tIns="45720" rIns="45720" bIns="0" anchor="ctr">
            <a:noAutofit/>
          </a:bodyPr>
          <a:lstStyle>
            <a:lvl1pPr algn="ctr">
              <a:spcBef>
                <a:spcPts val="0"/>
              </a:spcBef>
              <a:defRPr sz="3200" b="1">
                <a:solidFill>
                  <a:schemeClr val="tx2"/>
                </a:solidFill>
              </a:defRPr>
            </a:lvl1pPr>
          </a:lstStyle>
          <a:p>
            <a:pPr lvl="0"/>
            <a:r>
              <a:rPr lang="en-US" dirty="0"/>
              <a:t>8</a:t>
            </a:r>
          </a:p>
        </p:txBody>
      </p:sp>
      <p:sp>
        <p:nvSpPr>
          <p:cNvPr id="41" name="Text Placeholder 9">
            <a:extLst>
              <a:ext uri="{FF2B5EF4-FFF2-40B4-BE49-F238E27FC236}">
                <a16:creationId xmlns:a16="http://schemas.microsoft.com/office/drawing/2014/main" id="{9975EC9F-E1D6-4F00-B0FF-773FF8CA7D4A}"/>
              </a:ext>
            </a:extLst>
          </p:cNvPr>
          <p:cNvSpPr>
            <a:spLocks noGrp="1" noChangeAspect="1"/>
          </p:cNvSpPr>
          <p:nvPr>
            <p:ph type="body" sz="quarter" idx="44" hasCustomPrompt="1"/>
          </p:nvPr>
        </p:nvSpPr>
        <p:spPr>
          <a:xfrm>
            <a:off x="4846320" y="2926080"/>
            <a:ext cx="640080" cy="640080"/>
          </a:xfrm>
          <a:noFill/>
          <a:ln w="101600">
            <a:solidFill>
              <a:schemeClr val="tx2"/>
            </a:solidFill>
            <a:miter lim="800000"/>
          </a:ln>
        </p:spPr>
        <p:txBody>
          <a:bodyPr wrap="none" lIns="45720" tIns="45720" rIns="45720" bIns="0" anchor="ctr">
            <a:noAutofit/>
          </a:bodyPr>
          <a:lstStyle>
            <a:lvl1pPr algn="ctr">
              <a:spcBef>
                <a:spcPts val="0"/>
              </a:spcBef>
              <a:defRPr sz="3200" b="1">
                <a:solidFill>
                  <a:schemeClr val="tx2"/>
                </a:solidFill>
              </a:defRPr>
            </a:lvl1pPr>
          </a:lstStyle>
          <a:p>
            <a:pPr lvl="0"/>
            <a:r>
              <a:rPr lang="en-US" dirty="0"/>
              <a:t>9</a:t>
            </a:r>
          </a:p>
        </p:txBody>
      </p:sp>
      <p:sp>
        <p:nvSpPr>
          <p:cNvPr id="42" name="Text Placeholder 9">
            <a:extLst>
              <a:ext uri="{FF2B5EF4-FFF2-40B4-BE49-F238E27FC236}">
                <a16:creationId xmlns:a16="http://schemas.microsoft.com/office/drawing/2014/main" id="{80FB5472-E3EC-4449-8018-5D70DB2EFF44}"/>
              </a:ext>
            </a:extLst>
          </p:cNvPr>
          <p:cNvSpPr>
            <a:spLocks noGrp="1" noChangeAspect="1"/>
          </p:cNvSpPr>
          <p:nvPr>
            <p:ph type="body" sz="quarter" idx="45" hasCustomPrompt="1"/>
          </p:nvPr>
        </p:nvSpPr>
        <p:spPr>
          <a:xfrm>
            <a:off x="4846320" y="3749040"/>
            <a:ext cx="640080" cy="640080"/>
          </a:xfrm>
          <a:noFill/>
          <a:ln w="101600">
            <a:solidFill>
              <a:schemeClr val="tx2"/>
            </a:solidFill>
            <a:miter lim="800000"/>
          </a:ln>
        </p:spPr>
        <p:txBody>
          <a:bodyPr wrap="none" lIns="45720" tIns="45720" rIns="45720" bIns="0" anchor="ctr">
            <a:noAutofit/>
          </a:bodyPr>
          <a:lstStyle>
            <a:lvl1pPr algn="ctr">
              <a:spcBef>
                <a:spcPts val="0"/>
              </a:spcBef>
              <a:defRPr sz="3200" b="1">
                <a:solidFill>
                  <a:schemeClr val="tx2"/>
                </a:solidFill>
              </a:defRPr>
            </a:lvl1pPr>
          </a:lstStyle>
          <a:p>
            <a:pPr lvl="0"/>
            <a:r>
              <a:rPr lang="en-US" dirty="0"/>
              <a:t>10</a:t>
            </a:r>
          </a:p>
        </p:txBody>
      </p:sp>
      <p:sp>
        <p:nvSpPr>
          <p:cNvPr id="43" name="Text Placeholder 9">
            <a:extLst>
              <a:ext uri="{FF2B5EF4-FFF2-40B4-BE49-F238E27FC236}">
                <a16:creationId xmlns:a16="http://schemas.microsoft.com/office/drawing/2014/main" id="{F19DF668-836E-4F90-8BD9-EC1398926735}"/>
              </a:ext>
            </a:extLst>
          </p:cNvPr>
          <p:cNvSpPr>
            <a:spLocks noGrp="1" noChangeAspect="1"/>
          </p:cNvSpPr>
          <p:nvPr>
            <p:ph type="body" sz="quarter" idx="46" hasCustomPrompt="1"/>
          </p:nvPr>
        </p:nvSpPr>
        <p:spPr>
          <a:xfrm>
            <a:off x="4846320" y="4572000"/>
            <a:ext cx="640080" cy="640080"/>
          </a:xfrm>
          <a:noFill/>
          <a:ln w="101600">
            <a:solidFill>
              <a:schemeClr val="tx2"/>
            </a:solidFill>
            <a:miter lim="800000"/>
          </a:ln>
        </p:spPr>
        <p:txBody>
          <a:bodyPr wrap="none" lIns="45720" tIns="45720" rIns="45720" bIns="0" anchor="ctr">
            <a:noAutofit/>
          </a:bodyPr>
          <a:lstStyle>
            <a:lvl1pPr algn="ctr">
              <a:spcBef>
                <a:spcPts val="0"/>
              </a:spcBef>
              <a:defRPr sz="3200" b="1">
                <a:solidFill>
                  <a:schemeClr val="tx2"/>
                </a:solidFill>
              </a:defRPr>
            </a:lvl1pPr>
          </a:lstStyle>
          <a:p>
            <a:pPr lvl="0"/>
            <a:r>
              <a:rPr lang="en-US" dirty="0"/>
              <a:t>11</a:t>
            </a:r>
          </a:p>
        </p:txBody>
      </p:sp>
      <p:sp>
        <p:nvSpPr>
          <p:cNvPr id="52" name="Text Placeholder 9">
            <a:extLst>
              <a:ext uri="{FF2B5EF4-FFF2-40B4-BE49-F238E27FC236}">
                <a16:creationId xmlns:a16="http://schemas.microsoft.com/office/drawing/2014/main" id="{1ECAE21A-E755-431A-AFAD-075712CEF4FC}"/>
              </a:ext>
            </a:extLst>
          </p:cNvPr>
          <p:cNvSpPr>
            <a:spLocks noGrp="1" noChangeAspect="1"/>
          </p:cNvSpPr>
          <p:nvPr>
            <p:ph type="body" sz="quarter" idx="47" hasCustomPrompt="1"/>
          </p:nvPr>
        </p:nvSpPr>
        <p:spPr>
          <a:xfrm>
            <a:off x="4846320" y="5394960"/>
            <a:ext cx="640080" cy="640080"/>
          </a:xfrm>
          <a:noFill/>
          <a:ln w="101600">
            <a:solidFill>
              <a:schemeClr val="tx2"/>
            </a:solidFill>
            <a:miter lim="800000"/>
          </a:ln>
        </p:spPr>
        <p:txBody>
          <a:bodyPr wrap="none" lIns="45720" tIns="45720" rIns="45720" bIns="0" anchor="ctr">
            <a:noAutofit/>
          </a:bodyPr>
          <a:lstStyle>
            <a:lvl1pPr algn="ctr">
              <a:spcBef>
                <a:spcPts val="0"/>
              </a:spcBef>
              <a:defRPr sz="3200" b="1">
                <a:solidFill>
                  <a:schemeClr val="tx2"/>
                </a:solidFill>
              </a:defRPr>
            </a:lvl1pPr>
          </a:lstStyle>
          <a:p>
            <a:pPr lvl="0"/>
            <a:r>
              <a:rPr lang="en-US" dirty="0"/>
              <a:t>12</a:t>
            </a:r>
          </a:p>
        </p:txBody>
      </p:sp>
      <p:sp>
        <p:nvSpPr>
          <p:cNvPr id="53" name="Text Placeholder 5">
            <a:extLst>
              <a:ext uri="{FF2B5EF4-FFF2-40B4-BE49-F238E27FC236}">
                <a16:creationId xmlns:a16="http://schemas.microsoft.com/office/drawing/2014/main" id="{DC18BC0B-E1C4-4F54-8639-E84A6FA16F54}"/>
              </a:ext>
            </a:extLst>
          </p:cNvPr>
          <p:cNvSpPr>
            <a:spLocks noGrp="1"/>
          </p:cNvSpPr>
          <p:nvPr>
            <p:ph type="body" sz="quarter" idx="48" hasCustomPrompt="1"/>
          </p:nvPr>
        </p:nvSpPr>
        <p:spPr>
          <a:xfrm>
            <a:off x="5577840" y="1280160"/>
            <a:ext cx="3017520" cy="64008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65" name="Text Placeholder 5">
            <a:extLst>
              <a:ext uri="{FF2B5EF4-FFF2-40B4-BE49-F238E27FC236}">
                <a16:creationId xmlns:a16="http://schemas.microsoft.com/office/drawing/2014/main" id="{646A07D7-F62F-4ECF-A604-2B5AB837BD9D}"/>
              </a:ext>
            </a:extLst>
          </p:cNvPr>
          <p:cNvSpPr>
            <a:spLocks noGrp="1"/>
          </p:cNvSpPr>
          <p:nvPr>
            <p:ph type="body" sz="quarter" idx="50" hasCustomPrompt="1"/>
          </p:nvPr>
        </p:nvSpPr>
        <p:spPr>
          <a:xfrm>
            <a:off x="5577840" y="2103120"/>
            <a:ext cx="3017520" cy="64008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67" name="Text Placeholder 5">
            <a:extLst>
              <a:ext uri="{FF2B5EF4-FFF2-40B4-BE49-F238E27FC236}">
                <a16:creationId xmlns:a16="http://schemas.microsoft.com/office/drawing/2014/main" id="{C5D9FFF0-8FB4-4673-98BF-6636D7ECBEDA}"/>
              </a:ext>
            </a:extLst>
          </p:cNvPr>
          <p:cNvSpPr>
            <a:spLocks noGrp="1"/>
          </p:cNvSpPr>
          <p:nvPr>
            <p:ph type="body" sz="quarter" idx="52" hasCustomPrompt="1"/>
          </p:nvPr>
        </p:nvSpPr>
        <p:spPr>
          <a:xfrm>
            <a:off x="5577840" y="2926080"/>
            <a:ext cx="3017520" cy="64008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69" name="Text Placeholder 5">
            <a:extLst>
              <a:ext uri="{FF2B5EF4-FFF2-40B4-BE49-F238E27FC236}">
                <a16:creationId xmlns:a16="http://schemas.microsoft.com/office/drawing/2014/main" id="{82187FC5-14EB-4EE5-95D3-CEC7EB5198ED}"/>
              </a:ext>
            </a:extLst>
          </p:cNvPr>
          <p:cNvSpPr>
            <a:spLocks noGrp="1"/>
          </p:cNvSpPr>
          <p:nvPr>
            <p:ph type="body" sz="quarter" idx="54" hasCustomPrompt="1"/>
          </p:nvPr>
        </p:nvSpPr>
        <p:spPr>
          <a:xfrm>
            <a:off x="5577840" y="3749040"/>
            <a:ext cx="3017520" cy="64008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71" name="Text Placeholder 5">
            <a:extLst>
              <a:ext uri="{FF2B5EF4-FFF2-40B4-BE49-F238E27FC236}">
                <a16:creationId xmlns:a16="http://schemas.microsoft.com/office/drawing/2014/main" id="{A14D2D10-98FC-456A-9C36-3CD73C50243F}"/>
              </a:ext>
            </a:extLst>
          </p:cNvPr>
          <p:cNvSpPr>
            <a:spLocks noGrp="1"/>
          </p:cNvSpPr>
          <p:nvPr>
            <p:ph type="body" sz="quarter" idx="56" hasCustomPrompt="1"/>
          </p:nvPr>
        </p:nvSpPr>
        <p:spPr>
          <a:xfrm>
            <a:off x="5577840" y="4572000"/>
            <a:ext cx="3017520" cy="64008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73" name="Text Placeholder 5">
            <a:extLst>
              <a:ext uri="{FF2B5EF4-FFF2-40B4-BE49-F238E27FC236}">
                <a16:creationId xmlns:a16="http://schemas.microsoft.com/office/drawing/2014/main" id="{8DFFB9CF-90AC-4F72-B942-E9BA843B8B16}"/>
              </a:ext>
            </a:extLst>
          </p:cNvPr>
          <p:cNvSpPr>
            <a:spLocks noGrp="1"/>
          </p:cNvSpPr>
          <p:nvPr>
            <p:ph type="body" sz="quarter" idx="58" hasCustomPrompt="1"/>
          </p:nvPr>
        </p:nvSpPr>
        <p:spPr>
          <a:xfrm>
            <a:off x="5577840" y="5394960"/>
            <a:ext cx="3017520" cy="64008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6" name="Date Placeholder 5">
            <a:extLst>
              <a:ext uri="{FF2B5EF4-FFF2-40B4-BE49-F238E27FC236}">
                <a16:creationId xmlns:a16="http://schemas.microsoft.com/office/drawing/2014/main" id="{8BE8ED1E-EB86-4A96-B200-34FACBAA5CA3}"/>
              </a:ext>
            </a:extLst>
          </p:cNvPr>
          <p:cNvSpPr>
            <a:spLocks noGrp="1"/>
          </p:cNvSpPr>
          <p:nvPr>
            <p:ph type="dt" sz="half" idx="60"/>
          </p:nvPr>
        </p:nvSpPr>
        <p:spPr/>
        <p:txBody>
          <a:bodyPr>
            <a:noAutofit/>
          </a:bodyPr>
          <a:lstStyle/>
          <a:p>
            <a:r>
              <a:rPr lang="en-US"/>
              <a:t>12/03/2018</a:t>
            </a:r>
            <a:endParaRPr lang="en-US" dirty="0"/>
          </a:p>
        </p:txBody>
      </p:sp>
      <p:sp>
        <p:nvSpPr>
          <p:cNvPr id="7" name="Footer Placeholder 6">
            <a:extLst>
              <a:ext uri="{FF2B5EF4-FFF2-40B4-BE49-F238E27FC236}">
                <a16:creationId xmlns:a16="http://schemas.microsoft.com/office/drawing/2014/main" id="{B6B40410-1B52-44E1-BC6B-445C0E27BFA4}"/>
              </a:ext>
            </a:extLst>
          </p:cNvPr>
          <p:cNvSpPr>
            <a:spLocks noGrp="1"/>
          </p:cNvSpPr>
          <p:nvPr>
            <p:ph type="ftr" sz="quarter" idx="61"/>
          </p:nvPr>
        </p:nvSpPr>
        <p:spPr/>
        <p:txBody>
          <a:bodyPr>
            <a:noAutofit/>
          </a:bodyPr>
          <a:lstStyle/>
          <a:p>
            <a:r>
              <a:rPr lang="en-US"/>
              <a:t>CHANGE ME! Click the Header &amp; Footer button in the Insert tab to customize me!</a:t>
            </a:r>
            <a:endParaRPr lang="en-US" dirty="0"/>
          </a:p>
        </p:txBody>
      </p:sp>
      <p:sp>
        <p:nvSpPr>
          <p:cNvPr id="14" name="Slide Number Placeholder 13">
            <a:extLst>
              <a:ext uri="{FF2B5EF4-FFF2-40B4-BE49-F238E27FC236}">
                <a16:creationId xmlns:a16="http://schemas.microsoft.com/office/drawing/2014/main" id="{22D74869-F1A3-4D46-A470-57BB8FAD5C6A}"/>
              </a:ext>
            </a:extLst>
          </p:cNvPr>
          <p:cNvSpPr>
            <a:spLocks noGrp="1"/>
          </p:cNvSpPr>
          <p:nvPr>
            <p:ph type="sldNum" sz="quarter" idx="62"/>
          </p:nvPr>
        </p:nvSpPr>
        <p:spPr/>
        <p:txBody>
          <a:bodyPr>
            <a:noAutofit/>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3064991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or List (up to 12 items)">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33C79398-A394-4E80-B7F0-06C8295B2E60}"/>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10" name="Text Placeholder 9">
            <a:extLst>
              <a:ext uri="{FF2B5EF4-FFF2-40B4-BE49-F238E27FC236}">
                <a16:creationId xmlns:a16="http://schemas.microsoft.com/office/drawing/2014/main" id="{17CF1F92-67CA-4D2D-8D2E-F569C72CEAD6}"/>
              </a:ext>
            </a:extLst>
          </p:cNvPr>
          <p:cNvSpPr>
            <a:spLocks noGrp="1" noChangeAspect="1"/>
          </p:cNvSpPr>
          <p:nvPr>
            <p:ph type="body" sz="quarter" idx="13" hasCustomPrompt="1"/>
          </p:nvPr>
        </p:nvSpPr>
        <p:spPr>
          <a:xfrm>
            <a:off x="548640" y="1280160"/>
            <a:ext cx="640080" cy="640080"/>
          </a:xfrm>
          <a:noFill/>
          <a:ln w="101600">
            <a:solidFill>
              <a:schemeClr val="tx2"/>
            </a:solidFill>
            <a:miter lim="800000"/>
          </a:ln>
        </p:spPr>
        <p:txBody>
          <a:bodyPr lIns="45720" rIns="45720" bIns="0" anchor="ctr">
            <a:noAutofit/>
          </a:bodyPr>
          <a:lstStyle>
            <a:lvl1pPr algn="ctr">
              <a:spcBef>
                <a:spcPts val="0"/>
              </a:spcBef>
              <a:defRPr sz="3200" b="1">
                <a:solidFill>
                  <a:schemeClr val="tx2"/>
                </a:solidFill>
              </a:defRPr>
            </a:lvl1pPr>
          </a:lstStyle>
          <a:p>
            <a:pPr lvl="0"/>
            <a:r>
              <a:rPr lang="en-US" dirty="0"/>
              <a:t>1</a:t>
            </a:r>
          </a:p>
        </p:txBody>
      </p:sp>
      <p:sp>
        <p:nvSpPr>
          <p:cNvPr id="45" name="Text Placeholder 9">
            <a:extLst>
              <a:ext uri="{FF2B5EF4-FFF2-40B4-BE49-F238E27FC236}">
                <a16:creationId xmlns:a16="http://schemas.microsoft.com/office/drawing/2014/main" id="{1B285A8E-60A2-4D92-B335-C7C9E4E61630}"/>
              </a:ext>
            </a:extLst>
          </p:cNvPr>
          <p:cNvSpPr>
            <a:spLocks noGrp="1" noChangeAspect="1"/>
          </p:cNvSpPr>
          <p:nvPr>
            <p:ph type="body" sz="quarter" idx="15" hasCustomPrompt="1"/>
          </p:nvPr>
        </p:nvSpPr>
        <p:spPr>
          <a:xfrm>
            <a:off x="548640" y="2103120"/>
            <a:ext cx="640080" cy="640080"/>
          </a:xfrm>
          <a:noFill/>
          <a:ln w="101600">
            <a:solidFill>
              <a:schemeClr val="tx2"/>
            </a:solidFill>
            <a:miter lim="800000"/>
          </a:ln>
        </p:spPr>
        <p:txBody>
          <a:bodyPr lIns="45720" rIns="45720" bIns="0" anchor="ctr">
            <a:noAutofit/>
          </a:bodyPr>
          <a:lstStyle>
            <a:lvl1pPr algn="ctr">
              <a:spcBef>
                <a:spcPts val="0"/>
              </a:spcBef>
              <a:defRPr sz="3200" b="1">
                <a:solidFill>
                  <a:schemeClr val="tx2"/>
                </a:solidFill>
              </a:defRPr>
            </a:lvl1pPr>
          </a:lstStyle>
          <a:p>
            <a:pPr lvl="0"/>
            <a:r>
              <a:rPr lang="en-US" dirty="0"/>
              <a:t>2</a:t>
            </a:r>
          </a:p>
        </p:txBody>
      </p:sp>
      <p:sp>
        <p:nvSpPr>
          <p:cNvPr id="47" name="Text Placeholder 9">
            <a:extLst>
              <a:ext uri="{FF2B5EF4-FFF2-40B4-BE49-F238E27FC236}">
                <a16:creationId xmlns:a16="http://schemas.microsoft.com/office/drawing/2014/main" id="{F8B193E0-08AF-462B-9833-0A28A73162F9}"/>
              </a:ext>
            </a:extLst>
          </p:cNvPr>
          <p:cNvSpPr>
            <a:spLocks noGrp="1" noChangeAspect="1"/>
          </p:cNvSpPr>
          <p:nvPr>
            <p:ph type="body" sz="quarter" idx="17" hasCustomPrompt="1"/>
          </p:nvPr>
        </p:nvSpPr>
        <p:spPr>
          <a:xfrm>
            <a:off x="548640" y="2926080"/>
            <a:ext cx="640080" cy="640080"/>
          </a:xfrm>
          <a:noFill/>
          <a:ln w="101600">
            <a:solidFill>
              <a:schemeClr val="tx2"/>
            </a:solidFill>
            <a:miter lim="800000"/>
          </a:ln>
        </p:spPr>
        <p:txBody>
          <a:bodyPr lIns="45720" rIns="45720" bIns="0" anchor="ctr">
            <a:noAutofit/>
          </a:bodyPr>
          <a:lstStyle>
            <a:lvl1pPr algn="ctr">
              <a:spcBef>
                <a:spcPts val="0"/>
              </a:spcBef>
              <a:defRPr sz="3200" b="1">
                <a:solidFill>
                  <a:schemeClr val="tx2"/>
                </a:solidFill>
              </a:defRPr>
            </a:lvl1pPr>
          </a:lstStyle>
          <a:p>
            <a:pPr lvl="0"/>
            <a:r>
              <a:rPr lang="en-US" dirty="0"/>
              <a:t>3</a:t>
            </a:r>
          </a:p>
        </p:txBody>
      </p:sp>
      <p:sp>
        <p:nvSpPr>
          <p:cNvPr id="49" name="Text Placeholder 9">
            <a:extLst>
              <a:ext uri="{FF2B5EF4-FFF2-40B4-BE49-F238E27FC236}">
                <a16:creationId xmlns:a16="http://schemas.microsoft.com/office/drawing/2014/main" id="{61892E4A-28AD-463E-A39B-D1F68F79C9FD}"/>
              </a:ext>
            </a:extLst>
          </p:cNvPr>
          <p:cNvSpPr>
            <a:spLocks noGrp="1" noChangeAspect="1"/>
          </p:cNvSpPr>
          <p:nvPr>
            <p:ph type="body" sz="quarter" idx="19" hasCustomPrompt="1"/>
          </p:nvPr>
        </p:nvSpPr>
        <p:spPr>
          <a:xfrm>
            <a:off x="548640" y="3749040"/>
            <a:ext cx="640080" cy="640080"/>
          </a:xfrm>
          <a:noFill/>
          <a:ln w="101600">
            <a:solidFill>
              <a:schemeClr val="tx2"/>
            </a:solidFill>
            <a:miter lim="800000"/>
          </a:ln>
        </p:spPr>
        <p:txBody>
          <a:bodyPr lIns="45720" rIns="45720" bIns="0" anchor="ctr">
            <a:noAutofit/>
          </a:bodyPr>
          <a:lstStyle>
            <a:lvl1pPr algn="ctr">
              <a:spcBef>
                <a:spcPts val="0"/>
              </a:spcBef>
              <a:defRPr sz="3200" b="1">
                <a:solidFill>
                  <a:schemeClr val="tx2"/>
                </a:solidFill>
              </a:defRPr>
            </a:lvl1pPr>
          </a:lstStyle>
          <a:p>
            <a:pPr lvl="0"/>
            <a:r>
              <a:rPr lang="en-US" dirty="0"/>
              <a:t>4</a:t>
            </a:r>
          </a:p>
        </p:txBody>
      </p:sp>
      <p:sp>
        <p:nvSpPr>
          <p:cNvPr id="51" name="Text Placeholder 9">
            <a:extLst>
              <a:ext uri="{FF2B5EF4-FFF2-40B4-BE49-F238E27FC236}">
                <a16:creationId xmlns:a16="http://schemas.microsoft.com/office/drawing/2014/main" id="{47AC3199-DF4E-4EFF-AC4C-D9A56F84BEA3}"/>
              </a:ext>
            </a:extLst>
          </p:cNvPr>
          <p:cNvSpPr>
            <a:spLocks noGrp="1" noChangeAspect="1"/>
          </p:cNvSpPr>
          <p:nvPr>
            <p:ph type="body" sz="quarter" idx="21" hasCustomPrompt="1"/>
          </p:nvPr>
        </p:nvSpPr>
        <p:spPr>
          <a:xfrm>
            <a:off x="548640" y="4572000"/>
            <a:ext cx="640080" cy="640080"/>
          </a:xfrm>
          <a:noFill/>
          <a:ln w="101600">
            <a:solidFill>
              <a:schemeClr val="tx2"/>
            </a:solidFill>
            <a:miter lim="800000"/>
          </a:ln>
        </p:spPr>
        <p:txBody>
          <a:bodyPr lIns="45720" rIns="45720" bIns="0" anchor="ctr">
            <a:noAutofit/>
          </a:bodyPr>
          <a:lstStyle>
            <a:lvl1pPr algn="ctr">
              <a:spcBef>
                <a:spcPts val="0"/>
              </a:spcBef>
              <a:defRPr sz="3200" b="1">
                <a:solidFill>
                  <a:schemeClr val="tx2"/>
                </a:solidFill>
              </a:defRPr>
            </a:lvl1pPr>
          </a:lstStyle>
          <a:p>
            <a:pPr lvl="0"/>
            <a:r>
              <a:rPr lang="en-US" dirty="0"/>
              <a:t>5</a:t>
            </a:r>
          </a:p>
        </p:txBody>
      </p:sp>
      <p:sp>
        <p:nvSpPr>
          <p:cNvPr id="9" name="Title 8">
            <a:extLst>
              <a:ext uri="{FF2B5EF4-FFF2-40B4-BE49-F238E27FC236}">
                <a16:creationId xmlns:a16="http://schemas.microsoft.com/office/drawing/2014/main" id="{D2889D65-98A9-40FC-8A9C-9E0E939D5123}"/>
              </a:ext>
            </a:extLst>
          </p:cNvPr>
          <p:cNvSpPr>
            <a:spLocks noGrp="1"/>
          </p:cNvSpPr>
          <p:nvPr>
            <p:ph type="title"/>
          </p:nvPr>
        </p:nvSpPr>
        <p:spPr>
          <a:xfrm>
            <a:off x="0" y="0"/>
            <a:ext cx="9144000" cy="1097280"/>
          </a:xfrm>
        </p:spPr>
        <p:txBody>
          <a:bodyPr>
            <a:noAutofit/>
          </a:bodyPr>
          <a:lstStyle/>
          <a:p>
            <a:r>
              <a:rPr lang="en-US" dirty="0"/>
              <a:t>Click to edit Master title style</a:t>
            </a:r>
          </a:p>
        </p:txBody>
      </p:sp>
      <p:sp>
        <p:nvSpPr>
          <p:cNvPr id="55" name="Text Placeholder 9">
            <a:extLst>
              <a:ext uri="{FF2B5EF4-FFF2-40B4-BE49-F238E27FC236}">
                <a16:creationId xmlns:a16="http://schemas.microsoft.com/office/drawing/2014/main" id="{ECEA2D05-E70F-40E7-800F-AB4AA0DB136C}"/>
              </a:ext>
            </a:extLst>
          </p:cNvPr>
          <p:cNvSpPr>
            <a:spLocks noGrp="1" noChangeAspect="1"/>
          </p:cNvSpPr>
          <p:nvPr>
            <p:ph type="body" sz="quarter" idx="23" hasCustomPrompt="1"/>
          </p:nvPr>
        </p:nvSpPr>
        <p:spPr>
          <a:xfrm>
            <a:off x="548640" y="5394960"/>
            <a:ext cx="640080" cy="640080"/>
          </a:xfrm>
          <a:noFill/>
          <a:ln w="101600">
            <a:solidFill>
              <a:schemeClr val="tx2"/>
            </a:solidFill>
            <a:miter lim="800000"/>
          </a:ln>
        </p:spPr>
        <p:txBody>
          <a:bodyPr lIns="45720" rIns="45720" bIns="0" anchor="ctr">
            <a:noAutofit/>
          </a:bodyPr>
          <a:lstStyle>
            <a:lvl1pPr algn="ctr">
              <a:spcBef>
                <a:spcPts val="0"/>
              </a:spcBef>
              <a:defRPr sz="3200" b="1">
                <a:solidFill>
                  <a:schemeClr val="tx2"/>
                </a:solidFill>
              </a:defRPr>
            </a:lvl1pPr>
          </a:lstStyle>
          <a:p>
            <a:pPr lvl="0"/>
            <a:r>
              <a:rPr lang="en-US" dirty="0"/>
              <a:t>6</a:t>
            </a:r>
          </a:p>
        </p:txBody>
      </p:sp>
      <p:sp>
        <p:nvSpPr>
          <p:cNvPr id="27" name="Text Placeholder 5">
            <a:extLst>
              <a:ext uri="{FF2B5EF4-FFF2-40B4-BE49-F238E27FC236}">
                <a16:creationId xmlns:a16="http://schemas.microsoft.com/office/drawing/2014/main" id="{4FE9CD97-D668-4051-99C6-B4D3DB1CB85D}"/>
              </a:ext>
            </a:extLst>
          </p:cNvPr>
          <p:cNvSpPr>
            <a:spLocks noGrp="1"/>
          </p:cNvSpPr>
          <p:nvPr>
            <p:ph type="body" sz="quarter" idx="27" hasCustomPrompt="1"/>
          </p:nvPr>
        </p:nvSpPr>
        <p:spPr>
          <a:xfrm>
            <a:off x="1280160" y="1280160"/>
            <a:ext cx="3017520" cy="36576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28" name="Text Placeholder 5">
            <a:extLst>
              <a:ext uri="{FF2B5EF4-FFF2-40B4-BE49-F238E27FC236}">
                <a16:creationId xmlns:a16="http://schemas.microsoft.com/office/drawing/2014/main" id="{0542D1E9-4673-4D7D-80D6-A57A9DE8832A}"/>
              </a:ext>
            </a:extLst>
          </p:cNvPr>
          <p:cNvSpPr>
            <a:spLocks noGrp="1"/>
          </p:cNvSpPr>
          <p:nvPr>
            <p:ph type="body" sz="quarter" idx="28" hasCustomPrompt="1"/>
          </p:nvPr>
        </p:nvSpPr>
        <p:spPr>
          <a:xfrm>
            <a:off x="1280160" y="1645920"/>
            <a:ext cx="3017520" cy="274320"/>
          </a:xfrm>
        </p:spPr>
        <p:txBody>
          <a:bodyPr tIns="0" bIns="0" anchor="ctr" anchorCtr="0">
            <a:noAutofit/>
          </a:bodyPr>
          <a:lstStyle>
            <a:lvl1pPr>
              <a:defRPr sz="2000" b="0">
                <a:solidFill>
                  <a:schemeClr val="accent3">
                    <a:lumMod val="75000"/>
                  </a:schemeClr>
                </a:solidFill>
              </a:defRPr>
            </a:lvl1pPr>
          </a:lstStyle>
          <a:p>
            <a:pPr lvl="0"/>
            <a:r>
              <a:rPr lang="en-US" dirty="0"/>
              <a:t>Subheading if applicable</a:t>
            </a:r>
          </a:p>
        </p:txBody>
      </p:sp>
      <p:sp>
        <p:nvSpPr>
          <p:cNvPr id="29" name="Text Placeholder 5">
            <a:extLst>
              <a:ext uri="{FF2B5EF4-FFF2-40B4-BE49-F238E27FC236}">
                <a16:creationId xmlns:a16="http://schemas.microsoft.com/office/drawing/2014/main" id="{2537842B-5EE1-4627-88BE-54493ADFCFDC}"/>
              </a:ext>
            </a:extLst>
          </p:cNvPr>
          <p:cNvSpPr>
            <a:spLocks noGrp="1"/>
          </p:cNvSpPr>
          <p:nvPr>
            <p:ph type="body" sz="quarter" idx="29" hasCustomPrompt="1"/>
          </p:nvPr>
        </p:nvSpPr>
        <p:spPr>
          <a:xfrm>
            <a:off x="1280160" y="2103120"/>
            <a:ext cx="3017520" cy="36576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30" name="Text Placeholder 5">
            <a:extLst>
              <a:ext uri="{FF2B5EF4-FFF2-40B4-BE49-F238E27FC236}">
                <a16:creationId xmlns:a16="http://schemas.microsoft.com/office/drawing/2014/main" id="{0B066D24-C3A3-48E8-8B40-680708A9250B}"/>
              </a:ext>
            </a:extLst>
          </p:cNvPr>
          <p:cNvSpPr>
            <a:spLocks noGrp="1"/>
          </p:cNvSpPr>
          <p:nvPr>
            <p:ph type="body" sz="quarter" idx="30" hasCustomPrompt="1"/>
          </p:nvPr>
        </p:nvSpPr>
        <p:spPr>
          <a:xfrm>
            <a:off x="1280160" y="2468880"/>
            <a:ext cx="3017520" cy="274320"/>
          </a:xfrm>
        </p:spPr>
        <p:txBody>
          <a:bodyPr tIns="0" bIns="0" anchor="ctr" anchorCtr="0">
            <a:noAutofit/>
          </a:bodyPr>
          <a:lstStyle>
            <a:lvl1pPr>
              <a:defRPr sz="2000" b="0">
                <a:solidFill>
                  <a:schemeClr val="accent3">
                    <a:lumMod val="75000"/>
                  </a:schemeClr>
                </a:solidFill>
              </a:defRPr>
            </a:lvl1pPr>
          </a:lstStyle>
          <a:p>
            <a:pPr lvl="0"/>
            <a:r>
              <a:rPr lang="en-US" dirty="0"/>
              <a:t>Subheading if applicable</a:t>
            </a:r>
          </a:p>
        </p:txBody>
      </p:sp>
      <p:sp>
        <p:nvSpPr>
          <p:cNvPr id="31" name="Text Placeholder 5">
            <a:extLst>
              <a:ext uri="{FF2B5EF4-FFF2-40B4-BE49-F238E27FC236}">
                <a16:creationId xmlns:a16="http://schemas.microsoft.com/office/drawing/2014/main" id="{7C739B3B-6DFE-47EE-9347-93442581A0C5}"/>
              </a:ext>
            </a:extLst>
          </p:cNvPr>
          <p:cNvSpPr>
            <a:spLocks noGrp="1"/>
          </p:cNvSpPr>
          <p:nvPr>
            <p:ph type="body" sz="quarter" idx="31" hasCustomPrompt="1"/>
          </p:nvPr>
        </p:nvSpPr>
        <p:spPr>
          <a:xfrm>
            <a:off x="1280160" y="2926080"/>
            <a:ext cx="3017520" cy="36576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32" name="Text Placeholder 5">
            <a:extLst>
              <a:ext uri="{FF2B5EF4-FFF2-40B4-BE49-F238E27FC236}">
                <a16:creationId xmlns:a16="http://schemas.microsoft.com/office/drawing/2014/main" id="{AB7DF152-AC5E-4B8A-BE22-A169F27666F8}"/>
              </a:ext>
            </a:extLst>
          </p:cNvPr>
          <p:cNvSpPr>
            <a:spLocks noGrp="1"/>
          </p:cNvSpPr>
          <p:nvPr>
            <p:ph type="body" sz="quarter" idx="35" hasCustomPrompt="1"/>
          </p:nvPr>
        </p:nvSpPr>
        <p:spPr>
          <a:xfrm>
            <a:off x="1280160" y="3291840"/>
            <a:ext cx="3017520" cy="274320"/>
          </a:xfrm>
        </p:spPr>
        <p:txBody>
          <a:bodyPr tIns="0" bIns="0" anchor="ctr" anchorCtr="0">
            <a:noAutofit/>
          </a:bodyPr>
          <a:lstStyle>
            <a:lvl1pPr>
              <a:defRPr sz="2000" b="0">
                <a:solidFill>
                  <a:schemeClr val="accent3">
                    <a:lumMod val="75000"/>
                  </a:schemeClr>
                </a:solidFill>
              </a:defRPr>
            </a:lvl1pPr>
          </a:lstStyle>
          <a:p>
            <a:pPr lvl="0"/>
            <a:r>
              <a:rPr lang="en-US" dirty="0"/>
              <a:t>Subheading if applicable</a:t>
            </a:r>
          </a:p>
        </p:txBody>
      </p:sp>
      <p:sp>
        <p:nvSpPr>
          <p:cNvPr id="33" name="Text Placeholder 5">
            <a:extLst>
              <a:ext uri="{FF2B5EF4-FFF2-40B4-BE49-F238E27FC236}">
                <a16:creationId xmlns:a16="http://schemas.microsoft.com/office/drawing/2014/main" id="{4CE4D044-6002-4315-B514-0A6B6665542B}"/>
              </a:ext>
            </a:extLst>
          </p:cNvPr>
          <p:cNvSpPr>
            <a:spLocks noGrp="1"/>
          </p:cNvSpPr>
          <p:nvPr>
            <p:ph type="body" sz="quarter" idx="36" hasCustomPrompt="1"/>
          </p:nvPr>
        </p:nvSpPr>
        <p:spPr>
          <a:xfrm>
            <a:off x="1280160" y="3749040"/>
            <a:ext cx="3017520" cy="36576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34" name="Text Placeholder 5">
            <a:extLst>
              <a:ext uri="{FF2B5EF4-FFF2-40B4-BE49-F238E27FC236}">
                <a16:creationId xmlns:a16="http://schemas.microsoft.com/office/drawing/2014/main" id="{B9CF360F-3F57-4DDC-9AC1-1A4366741DD6}"/>
              </a:ext>
            </a:extLst>
          </p:cNvPr>
          <p:cNvSpPr>
            <a:spLocks noGrp="1"/>
          </p:cNvSpPr>
          <p:nvPr>
            <p:ph type="body" sz="quarter" idx="37" hasCustomPrompt="1"/>
          </p:nvPr>
        </p:nvSpPr>
        <p:spPr>
          <a:xfrm>
            <a:off x="1280160" y="4114800"/>
            <a:ext cx="3017520" cy="274320"/>
          </a:xfrm>
        </p:spPr>
        <p:txBody>
          <a:bodyPr tIns="0" bIns="0" anchor="ctr" anchorCtr="0">
            <a:noAutofit/>
          </a:bodyPr>
          <a:lstStyle>
            <a:lvl1pPr>
              <a:defRPr sz="2000" b="0">
                <a:solidFill>
                  <a:schemeClr val="accent3">
                    <a:lumMod val="75000"/>
                  </a:schemeClr>
                </a:solidFill>
              </a:defRPr>
            </a:lvl1pPr>
          </a:lstStyle>
          <a:p>
            <a:pPr lvl="0"/>
            <a:r>
              <a:rPr lang="en-US" dirty="0"/>
              <a:t>Subheading if applicable</a:t>
            </a:r>
          </a:p>
        </p:txBody>
      </p:sp>
      <p:sp>
        <p:nvSpPr>
          <p:cNvPr id="35" name="Text Placeholder 5">
            <a:extLst>
              <a:ext uri="{FF2B5EF4-FFF2-40B4-BE49-F238E27FC236}">
                <a16:creationId xmlns:a16="http://schemas.microsoft.com/office/drawing/2014/main" id="{614A0FB9-13C2-4896-9001-4A0AA93E4E97}"/>
              </a:ext>
            </a:extLst>
          </p:cNvPr>
          <p:cNvSpPr>
            <a:spLocks noGrp="1"/>
          </p:cNvSpPr>
          <p:nvPr>
            <p:ph type="body" sz="quarter" idx="38" hasCustomPrompt="1"/>
          </p:nvPr>
        </p:nvSpPr>
        <p:spPr>
          <a:xfrm>
            <a:off x="1280160" y="4572000"/>
            <a:ext cx="3017520" cy="36576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36" name="Text Placeholder 5">
            <a:extLst>
              <a:ext uri="{FF2B5EF4-FFF2-40B4-BE49-F238E27FC236}">
                <a16:creationId xmlns:a16="http://schemas.microsoft.com/office/drawing/2014/main" id="{A142D653-4BFA-459A-A4AC-9A68B83E28CD}"/>
              </a:ext>
            </a:extLst>
          </p:cNvPr>
          <p:cNvSpPr>
            <a:spLocks noGrp="1"/>
          </p:cNvSpPr>
          <p:nvPr>
            <p:ph type="body" sz="quarter" idx="39" hasCustomPrompt="1"/>
          </p:nvPr>
        </p:nvSpPr>
        <p:spPr>
          <a:xfrm>
            <a:off x="1280160" y="4937760"/>
            <a:ext cx="3017520" cy="274320"/>
          </a:xfrm>
        </p:spPr>
        <p:txBody>
          <a:bodyPr tIns="0" bIns="0" anchor="ctr" anchorCtr="0">
            <a:noAutofit/>
          </a:bodyPr>
          <a:lstStyle>
            <a:lvl1pPr>
              <a:defRPr sz="2000" b="0">
                <a:solidFill>
                  <a:schemeClr val="accent3">
                    <a:lumMod val="75000"/>
                  </a:schemeClr>
                </a:solidFill>
              </a:defRPr>
            </a:lvl1pPr>
          </a:lstStyle>
          <a:p>
            <a:pPr lvl="0"/>
            <a:r>
              <a:rPr lang="en-US" dirty="0"/>
              <a:t>Subheading if applicable</a:t>
            </a:r>
          </a:p>
        </p:txBody>
      </p:sp>
      <p:sp>
        <p:nvSpPr>
          <p:cNvPr id="37" name="Text Placeholder 5">
            <a:extLst>
              <a:ext uri="{FF2B5EF4-FFF2-40B4-BE49-F238E27FC236}">
                <a16:creationId xmlns:a16="http://schemas.microsoft.com/office/drawing/2014/main" id="{903CE5A6-727E-441C-A6B3-84B8B59BDDCF}"/>
              </a:ext>
            </a:extLst>
          </p:cNvPr>
          <p:cNvSpPr>
            <a:spLocks noGrp="1"/>
          </p:cNvSpPr>
          <p:nvPr>
            <p:ph type="body" sz="quarter" idx="40" hasCustomPrompt="1"/>
          </p:nvPr>
        </p:nvSpPr>
        <p:spPr>
          <a:xfrm>
            <a:off x="1280160" y="5394960"/>
            <a:ext cx="3017520" cy="36576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38" name="Text Placeholder 5">
            <a:extLst>
              <a:ext uri="{FF2B5EF4-FFF2-40B4-BE49-F238E27FC236}">
                <a16:creationId xmlns:a16="http://schemas.microsoft.com/office/drawing/2014/main" id="{9518E654-6CE0-480D-8A0F-1AFCC2E5B30E}"/>
              </a:ext>
            </a:extLst>
          </p:cNvPr>
          <p:cNvSpPr>
            <a:spLocks noGrp="1"/>
          </p:cNvSpPr>
          <p:nvPr>
            <p:ph type="body" sz="quarter" idx="41" hasCustomPrompt="1"/>
          </p:nvPr>
        </p:nvSpPr>
        <p:spPr>
          <a:xfrm>
            <a:off x="1280160" y="5760720"/>
            <a:ext cx="3017520" cy="274320"/>
          </a:xfrm>
        </p:spPr>
        <p:txBody>
          <a:bodyPr tIns="0" bIns="0" anchor="ctr" anchorCtr="0">
            <a:noAutofit/>
          </a:bodyPr>
          <a:lstStyle>
            <a:lvl1pPr>
              <a:defRPr sz="2000" b="0">
                <a:solidFill>
                  <a:schemeClr val="accent3">
                    <a:lumMod val="75000"/>
                  </a:schemeClr>
                </a:solidFill>
              </a:defRPr>
            </a:lvl1pPr>
          </a:lstStyle>
          <a:p>
            <a:pPr lvl="0"/>
            <a:r>
              <a:rPr lang="en-US" dirty="0"/>
              <a:t>Subheading if applicable</a:t>
            </a:r>
          </a:p>
        </p:txBody>
      </p:sp>
      <p:sp>
        <p:nvSpPr>
          <p:cNvPr id="39" name="Text Placeholder 9">
            <a:extLst>
              <a:ext uri="{FF2B5EF4-FFF2-40B4-BE49-F238E27FC236}">
                <a16:creationId xmlns:a16="http://schemas.microsoft.com/office/drawing/2014/main" id="{78F23DC4-118D-4E37-8305-7EF0D97CE9BD}"/>
              </a:ext>
            </a:extLst>
          </p:cNvPr>
          <p:cNvSpPr>
            <a:spLocks noGrp="1" noChangeAspect="1"/>
          </p:cNvSpPr>
          <p:nvPr>
            <p:ph type="body" sz="quarter" idx="42" hasCustomPrompt="1"/>
          </p:nvPr>
        </p:nvSpPr>
        <p:spPr>
          <a:xfrm>
            <a:off x="4846320" y="1280160"/>
            <a:ext cx="640080" cy="640080"/>
          </a:xfrm>
          <a:noFill/>
          <a:ln w="101600">
            <a:solidFill>
              <a:schemeClr val="tx2"/>
            </a:solidFill>
            <a:miter lim="800000"/>
          </a:ln>
        </p:spPr>
        <p:txBody>
          <a:bodyPr lIns="45720" rIns="45720" bIns="0" anchor="ctr">
            <a:noAutofit/>
          </a:bodyPr>
          <a:lstStyle>
            <a:lvl1pPr algn="ctr">
              <a:spcBef>
                <a:spcPts val="0"/>
              </a:spcBef>
              <a:defRPr sz="3200" b="1">
                <a:solidFill>
                  <a:schemeClr val="tx2"/>
                </a:solidFill>
              </a:defRPr>
            </a:lvl1pPr>
          </a:lstStyle>
          <a:p>
            <a:pPr lvl="0"/>
            <a:r>
              <a:rPr lang="en-US" dirty="0"/>
              <a:t>7</a:t>
            </a:r>
          </a:p>
        </p:txBody>
      </p:sp>
      <p:sp>
        <p:nvSpPr>
          <p:cNvPr id="40" name="Text Placeholder 9">
            <a:extLst>
              <a:ext uri="{FF2B5EF4-FFF2-40B4-BE49-F238E27FC236}">
                <a16:creationId xmlns:a16="http://schemas.microsoft.com/office/drawing/2014/main" id="{75F7165D-1C37-455B-A79E-66AC75BDBCAE}"/>
              </a:ext>
            </a:extLst>
          </p:cNvPr>
          <p:cNvSpPr>
            <a:spLocks noGrp="1" noChangeAspect="1"/>
          </p:cNvSpPr>
          <p:nvPr>
            <p:ph type="body" sz="quarter" idx="43" hasCustomPrompt="1"/>
          </p:nvPr>
        </p:nvSpPr>
        <p:spPr>
          <a:xfrm>
            <a:off x="4846320" y="2103120"/>
            <a:ext cx="640080" cy="640080"/>
          </a:xfrm>
          <a:noFill/>
          <a:ln w="101600">
            <a:solidFill>
              <a:schemeClr val="tx2"/>
            </a:solidFill>
            <a:miter lim="800000"/>
          </a:ln>
        </p:spPr>
        <p:txBody>
          <a:bodyPr lIns="45720" rIns="45720" bIns="0" anchor="ctr">
            <a:noAutofit/>
          </a:bodyPr>
          <a:lstStyle>
            <a:lvl1pPr algn="ctr">
              <a:spcBef>
                <a:spcPts val="0"/>
              </a:spcBef>
              <a:defRPr sz="3200" b="1">
                <a:solidFill>
                  <a:schemeClr val="tx2"/>
                </a:solidFill>
              </a:defRPr>
            </a:lvl1pPr>
          </a:lstStyle>
          <a:p>
            <a:pPr lvl="0"/>
            <a:r>
              <a:rPr lang="en-US" dirty="0"/>
              <a:t>8</a:t>
            </a:r>
          </a:p>
        </p:txBody>
      </p:sp>
      <p:sp>
        <p:nvSpPr>
          <p:cNvPr id="41" name="Text Placeholder 9">
            <a:extLst>
              <a:ext uri="{FF2B5EF4-FFF2-40B4-BE49-F238E27FC236}">
                <a16:creationId xmlns:a16="http://schemas.microsoft.com/office/drawing/2014/main" id="{9975EC9F-E1D6-4F00-B0FF-773FF8CA7D4A}"/>
              </a:ext>
            </a:extLst>
          </p:cNvPr>
          <p:cNvSpPr>
            <a:spLocks noGrp="1" noChangeAspect="1"/>
          </p:cNvSpPr>
          <p:nvPr>
            <p:ph type="body" sz="quarter" idx="44" hasCustomPrompt="1"/>
          </p:nvPr>
        </p:nvSpPr>
        <p:spPr>
          <a:xfrm>
            <a:off x="4846320" y="2926080"/>
            <a:ext cx="640080" cy="640080"/>
          </a:xfrm>
          <a:noFill/>
          <a:ln w="101600">
            <a:solidFill>
              <a:schemeClr val="tx2"/>
            </a:solidFill>
            <a:miter lim="800000"/>
          </a:ln>
        </p:spPr>
        <p:txBody>
          <a:bodyPr lIns="45720" rIns="45720" bIns="0" anchor="ctr">
            <a:noAutofit/>
          </a:bodyPr>
          <a:lstStyle>
            <a:lvl1pPr algn="ctr">
              <a:spcBef>
                <a:spcPts val="0"/>
              </a:spcBef>
              <a:defRPr sz="3200" b="1">
                <a:solidFill>
                  <a:schemeClr val="tx2"/>
                </a:solidFill>
              </a:defRPr>
            </a:lvl1pPr>
          </a:lstStyle>
          <a:p>
            <a:pPr lvl="0"/>
            <a:r>
              <a:rPr lang="en-US" dirty="0"/>
              <a:t>9</a:t>
            </a:r>
          </a:p>
        </p:txBody>
      </p:sp>
      <p:sp>
        <p:nvSpPr>
          <p:cNvPr id="42" name="Text Placeholder 9">
            <a:extLst>
              <a:ext uri="{FF2B5EF4-FFF2-40B4-BE49-F238E27FC236}">
                <a16:creationId xmlns:a16="http://schemas.microsoft.com/office/drawing/2014/main" id="{80FB5472-E3EC-4449-8018-5D70DB2EFF44}"/>
              </a:ext>
            </a:extLst>
          </p:cNvPr>
          <p:cNvSpPr>
            <a:spLocks noGrp="1" noChangeAspect="1"/>
          </p:cNvSpPr>
          <p:nvPr>
            <p:ph type="body" sz="quarter" idx="45" hasCustomPrompt="1"/>
          </p:nvPr>
        </p:nvSpPr>
        <p:spPr>
          <a:xfrm>
            <a:off x="4846320" y="3749040"/>
            <a:ext cx="640080" cy="640080"/>
          </a:xfrm>
          <a:noFill/>
          <a:ln w="101600">
            <a:solidFill>
              <a:schemeClr val="tx2"/>
            </a:solidFill>
            <a:miter lim="800000"/>
          </a:ln>
        </p:spPr>
        <p:txBody>
          <a:bodyPr lIns="45720" rIns="45720" bIns="0" anchor="ctr">
            <a:noAutofit/>
          </a:bodyPr>
          <a:lstStyle>
            <a:lvl1pPr algn="ctr">
              <a:spcBef>
                <a:spcPts val="0"/>
              </a:spcBef>
              <a:defRPr sz="3200" b="1">
                <a:solidFill>
                  <a:schemeClr val="tx2"/>
                </a:solidFill>
              </a:defRPr>
            </a:lvl1pPr>
          </a:lstStyle>
          <a:p>
            <a:pPr lvl="0"/>
            <a:r>
              <a:rPr lang="en-US" dirty="0"/>
              <a:t>10</a:t>
            </a:r>
          </a:p>
        </p:txBody>
      </p:sp>
      <p:sp>
        <p:nvSpPr>
          <p:cNvPr id="43" name="Text Placeholder 9">
            <a:extLst>
              <a:ext uri="{FF2B5EF4-FFF2-40B4-BE49-F238E27FC236}">
                <a16:creationId xmlns:a16="http://schemas.microsoft.com/office/drawing/2014/main" id="{F19DF668-836E-4F90-8BD9-EC1398926735}"/>
              </a:ext>
            </a:extLst>
          </p:cNvPr>
          <p:cNvSpPr>
            <a:spLocks noGrp="1" noChangeAspect="1"/>
          </p:cNvSpPr>
          <p:nvPr>
            <p:ph type="body" sz="quarter" idx="46" hasCustomPrompt="1"/>
          </p:nvPr>
        </p:nvSpPr>
        <p:spPr>
          <a:xfrm>
            <a:off x="4846320" y="4572000"/>
            <a:ext cx="640080" cy="640080"/>
          </a:xfrm>
          <a:noFill/>
          <a:ln w="101600">
            <a:solidFill>
              <a:schemeClr val="tx2"/>
            </a:solidFill>
            <a:miter lim="800000"/>
          </a:ln>
        </p:spPr>
        <p:txBody>
          <a:bodyPr lIns="45720" rIns="45720" bIns="0" anchor="ctr">
            <a:noAutofit/>
          </a:bodyPr>
          <a:lstStyle>
            <a:lvl1pPr algn="ctr">
              <a:spcBef>
                <a:spcPts val="0"/>
              </a:spcBef>
              <a:defRPr sz="3200" b="1">
                <a:solidFill>
                  <a:schemeClr val="tx2"/>
                </a:solidFill>
              </a:defRPr>
            </a:lvl1pPr>
          </a:lstStyle>
          <a:p>
            <a:pPr lvl="0"/>
            <a:r>
              <a:rPr lang="en-US" dirty="0"/>
              <a:t>11</a:t>
            </a:r>
          </a:p>
        </p:txBody>
      </p:sp>
      <p:sp>
        <p:nvSpPr>
          <p:cNvPr id="52" name="Text Placeholder 9">
            <a:extLst>
              <a:ext uri="{FF2B5EF4-FFF2-40B4-BE49-F238E27FC236}">
                <a16:creationId xmlns:a16="http://schemas.microsoft.com/office/drawing/2014/main" id="{1ECAE21A-E755-431A-AFAD-075712CEF4FC}"/>
              </a:ext>
            </a:extLst>
          </p:cNvPr>
          <p:cNvSpPr>
            <a:spLocks noGrp="1" noChangeAspect="1"/>
          </p:cNvSpPr>
          <p:nvPr>
            <p:ph type="body" sz="quarter" idx="47" hasCustomPrompt="1"/>
          </p:nvPr>
        </p:nvSpPr>
        <p:spPr>
          <a:xfrm>
            <a:off x="4846320" y="5394960"/>
            <a:ext cx="640080" cy="640080"/>
          </a:xfrm>
          <a:noFill/>
          <a:ln w="101600">
            <a:solidFill>
              <a:schemeClr val="tx2"/>
            </a:solidFill>
            <a:miter lim="800000"/>
          </a:ln>
        </p:spPr>
        <p:txBody>
          <a:bodyPr lIns="45720" rIns="45720" bIns="0" anchor="ctr">
            <a:noAutofit/>
          </a:bodyPr>
          <a:lstStyle>
            <a:lvl1pPr algn="ctr">
              <a:spcBef>
                <a:spcPts val="0"/>
              </a:spcBef>
              <a:defRPr sz="3200" b="1">
                <a:solidFill>
                  <a:schemeClr val="tx2"/>
                </a:solidFill>
              </a:defRPr>
            </a:lvl1pPr>
          </a:lstStyle>
          <a:p>
            <a:pPr lvl="0"/>
            <a:r>
              <a:rPr lang="en-US" dirty="0"/>
              <a:t>12</a:t>
            </a:r>
          </a:p>
        </p:txBody>
      </p:sp>
      <p:sp>
        <p:nvSpPr>
          <p:cNvPr id="53" name="Text Placeholder 5">
            <a:extLst>
              <a:ext uri="{FF2B5EF4-FFF2-40B4-BE49-F238E27FC236}">
                <a16:creationId xmlns:a16="http://schemas.microsoft.com/office/drawing/2014/main" id="{DC18BC0B-E1C4-4F54-8639-E84A6FA16F54}"/>
              </a:ext>
            </a:extLst>
          </p:cNvPr>
          <p:cNvSpPr>
            <a:spLocks noGrp="1"/>
          </p:cNvSpPr>
          <p:nvPr>
            <p:ph type="body" sz="quarter" idx="48" hasCustomPrompt="1"/>
          </p:nvPr>
        </p:nvSpPr>
        <p:spPr>
          <a:xfrm>
            <a:off x="5577840" y="1280160"/>
            <a:ext cx="3017520" cy="36576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64" name="Text Placeholder 5">
            <a:extLst>
              <a:ext uri="{FF2B5EF4-FFF2-40B4-BE49-F238E27FC236}">
                <a16:creationId xmlns:a16="http://schemas.microsoft.com/office/drawing/2014/main" id="{324DE9CA-21CE-4389-A86C-B4E5427AE978}"/>
              </a:ext>
            </a:extLst>
          </p:cNvPr>
          <p:cNvSpPr>
            <a:spLocks noGrp="1"/>
          </p:cNvSpPr>
          <p:nvPr>
            <p:ph type="body" sz="quarter" idx="49" hasCustomPrompt="1"/>
          </p:nvPr>
        </p:nvSpPr>
        <p:spPr>
          <a:xfrm>
            <a:off x="5577840" y="1645920"/>
            <a:ext cx="3017520" cy="274320"/>
          </a:xfrm>
        </p:spPr>
        <p:txBody>
          <a:bodyPr tIns="0" bIns="0" anchor="ctr" anchorCtr="0">
            <a:noAutofit/>
          </a:bodyPr>
          <a:lstStyle>
            <a:lvl1pPr>
              <a:defRPr sz="2000" b="0">
                <a:solidFill>
                  <a:schemeClr val="accent3">
                    <a:lumMod val="75000"/>
                  </a:schemeClr>
                </a:solidFill>
              </a:defRPr>
            </a:lvl1pPr>
          </a:lstStyle>
          <a:p>
            <a:pPr lvl="0"/>
            <a:r>
              <a:rPr lang="en-US" dirty="0"/>
              <a:t>Subheading if applicable</a:t>
            </a:r>
          </a:p>
        </p:txBody>
      </p:sp>
      <p:sp>
        <p:nvSpPr>
          <p:cNvPr id="65" name="Text Placeholder 5">
            <a:extLst>
              <a:ext uri="{FF2B5EF4-FFF2-40B4-BE49-F238E27FC236}">
                <a16:creationId xmlns:a16="http://schemas.microsoft.com/office/drawing/2014/main" id="{646A07D7-F62F-4ECF-A604-2B5AB837BD9D}"/>
              </a:ext>
            </a:extLst>
          </p:cNvPr>
          <p:cNvSpPr>
            <a:spLocks noGrp="1"/>
          </p:cNvSpPr>
          <p:nvPr>
            <p:ph type="body" sz="quarter" idx="50" hasCustomPrompt="1"/>
          </p:nvPr>
        </p:nvSpPr>
        <p:spPr>
          <a:xfrm>
            <a:off x="5577840" y="2103120"/>
            <a:ext cx="3017520" cy="36576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66" name="Text Placeholder 5">
            <a:extLst>
              <a:ext uri="{FF2B5EF4-FFF2-40B4-BE49-F238E27FC236}">
                <a16:creationId xmlns:a16="http://schemas.microsoft.com/office/drawing/2014/main" id="{B06253E3-3026-47FF-8120-4ADAFE23A272}"/>
              </a:ext>
            </a:extLst>
          </p:cNvPr>
          <p:cNvSpPr>
            <a:spLocks noGrp="1"/>
          </p:cNvSpPr>
          <p:nvPr>
            <p:ph type="body" sz="quarter" idx="51" hasCustomPrompt="1"/>
          </p:nvPr>
        </p:nvSpPr>
        <p:spPr>
          <a:xfrm>
            <a:off x="5577840" y="2468880"/>
            <a:ext cx="3017520" cy="274320"/>
          </a:xfrm>
        </p:spPr>
        <p:txBody>
          <a:bodyPr tIns="0" bIns="0" anchor="ctr" anchorCtr="0">
            <a:noAutofit/>
          </a:bodyPr>
          <a:lstStyle>
            <a:lvl1pPr>
              <a:defRPr sz="2000" b="0">
                <a:solidFill>
                  <a:schemeClr val="accent3">
                    <a:lumMod val="75000"/>
                  </a:schemeClr>
                </a:solidFill>
              </a:defRPr>
            </a:lvl1pPr>
          </a:lstStyle>
          <a:p>
            <a:pPr lvl="0"/>
            <a:r>
              <a:rPr lang="en-US" dirty="0"/>
              <a:t>Subheading if applicable</a:t>
            </a:r>
          </a:p>
        </p:txBody>
      </p:sp>
      <p:sp>
        <p:nvSpPr>
          <p:cNvPr id="67" name="Text Placeholder 5">
            <a:extLst>
              <a:ext uri="{FF2B5EF4-FFF2-40B4-BE49-F238E27FC236}">
                <a16:creationId xmlns:a16="http://schemas.microsoft.com/office/drawing/2014/main" id="{C5D9FFF0-8FB4-4673-98BF-6636D7ECBEDA}"/>
              </a:ext>
            </a:extLst>
          </p:cNvPr>
          <p:cNvSpPr>
            <a:spLocks noGrp="1"/>
          </p:cNvSpPr>
          <p:nvPr>
            <p:ph type="body" sz="quarter" idx="52" hasCustomPrompt="1"/>
          </p:nvPr>
        </p:nvSpPr>
        <p:spPr>
          <a:xfrm>
            <a:off x="5577840" y="2926080"/>
            <a:ext cx="3017520" cy="36576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68" name="Text Placeholder 5">
            <a:extLst>
              <a:ext uri="{FF2B5EF4-FFF2-40B4-BE49-F238E27FC236}">
                <a16:creationId xmlns:a16="http://schemas.microsoft.com/office/drawing/2014/main" id="{25A30765-1229-48E0-8F5E-369B819B8464}"/>
              </a:ext>
            </a:extLst>
          </p:cNvPr>
          <p:cNvSpPr>
            <a:spLocks noGrp="1"/>
          </p:cNvSpPr>
          <p:nvPr>
            <p:ph type="body" sz="quarter" idx="53" hasCustomPrompt="1"/>
          </p:nvPr>
        </p:nvSpPr>
        <p:spPr>
          <a:xfrm>
            <a:off x="5577840" y="3291840"/>
            <a:ext cx="3017520" cy="274320"/>
          </a:xfrm>
        </p:spPr>
        <p:txBody>
          <a:bodyPr tIns="0" bIns="0" anchor="ctr" anchorCtr="0">
            <a:noAutofit/>
          </a:bodyPr>
          <a:lstStyle>
            <a:lvl1pPr>
              <a:defRPr sz="2000" b="0">
                <a:solidFill>
                  <a:schemeClr val="accent3">
                    <a:lumMod val="75000"/>
                  </a:schemeClr>
                </a:solidFill>
              </a:defRPr>
            </a:lvl1pPr>
          </a:lstStyle>
          <a:p>
            <a:pPr lvl="0"/>
            <a:r>
              <a:rPr lang="en-US" dirty="0"/>
              <a:t>Subheading if applicable</a:t>
            </a:r>
          </a:p>
        </p:txBody>
      </p:sp>
      <p:sp>
        <p:nvSpPr>
          <p:cNvPr id="69" name="Text Placeholder 5">
            <a:extLst>
              <a:ext uri="{FF2B5EF4-FFF2-40B4-BE49-F238E27FC236}">
                <a16:creationId xmlns:a16="http://schemas.microsoft.com/office/drawing/2014/main" id="{82187FC5-14EB-4EE5-95D3-CEC7EB5198ED}"/>
              </a:ext>
            </a:extLst>
          </p:cNvPr>
          <p:cNvSpPr>
            <a:spLocks noGrp="1"/>
          </p:cNvSpPr>
          <p:nvPr>
            <p:ph type="body" sz="quarter" idx="54" hasCustomPrompt="1"/>
          </p:nvPr>
        </p:nvSpPr>
        <p:spPr>
          <a:xfrm>
            <a:off x="5577840" y="3749040"/>
            <a:ext cx="3017520" cy="36576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70" name="Text Placeholder 5">
            <a:extLst>
              <a:ext uri="{FF2B5EF4-FFF2-40B4-BE49-F238E27FC236}">
                <a16:creationId xmlns:a16="http://schemas.microsoft.com/office/drawing/2014/main" id="{4FB7A438-2FF5-4C36-BC16-A6AAD6E8DA5F}"/>
              </a:ext>
            </a:extLst>
          </p:cNvPr>
          <p:cNvSpPr>
            <a:spLocks noGrp="1"/>
          </p:cNvSpPr>
          <p:nvPr>
            <p:ph type="body" sz="quarter" idx="55" hasCustomPrompt="1"/>
          </p:nvPr>
        </p:nvSpPr>
        <p:spPr>
          <a:xfrm>
            <a:off x="5577840" y="4114800"/>
            <a:ext cx="3017520" cy="274320"/>
          </a:xfrm>
        </p:spPr>
        <p:txBody>
          <a:bodyPr tIns="0" bIns="0" anchor="ctr" anchorCtr="0">
            <a:noAutofit/>
          </a:bodyPr>
          <a:lstStyle>
            <a:lvl1pPr>
              <a:defRPr sz="2000" b="0">
                <a:solidFill>
                  <a:schemeClr val="accent3">
                    <a:lumMod val="75000"/>
                  </a:schemeClr>
                </a:solidFill>
              </a:defRPr>
            </a:lvl1pPr>
          </a:lstStyle>
          <a:p>
            <a:pPr lvl="0"/>
            <a:r>
              <a:rPr lang="en-US" dirty="0"/>
              <a:t>Subheading if applicable</a:t>
            </a:r>
          </a:p>
        </p:txBody>
      </p:sp>
      <p:sp>
        <p:nvSpPr>
          <p:cNvPr id="71" name="Text Placeholder 5">
            <a:extLst>
              <a:ext uri="{FF2B5EF4-FFF2-40B4-BE49-F238E27FC236}">
                <a16:creationId xmlns:a16="http://schemas.microsoft.com/office/drawing/2014/main" id="{A14D2D10-98FC-456A-9C36-3CD73C50243F}"/>
              </a:ext>
            </a:extLst>
          </p:cNvPr>
          <p:cNvSpPr>
            <a:spLocks noGrp="1"/>
          </p:cNvSpPr>
          <p:nvPr>
            <p:ph type="body" sz="quarter" idx="56" hasCustomPrompt="1"/>
          </p:nvPr>
        </p:nvSpPr>
        <p:spPr>
          <a:xfrm>
            <a:off x="5577840" y="4572000"/>
            <a:ext cx="3017520" cy="36576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72" name="Text Placeholder 5">
            <a:extLst>
              <a:ext uri="{FF2B5EF4-FFF2-40B4-BE49-F238E27FC236}">
                <a16:creationId xmlns:a16="http://schemas.microsoft.com/office/drawing/2014/main" id="{C6254536-95BB-4187-98AF-351E9BE6F73F}"/>
              </a:ext>
            </a:extLst>
          </p:cNvPr>
          <p:cNvSpPr>
            <a:spLocks noGrp="1"/>
          </p:cNvSpPr>
          <p:nvPr>
            <p:ph type="body" sz="quarter" idx="57" hasCustomPrompt="1"/>
          </p:nvPr>
        </p:nvSpPr>
        <p:spPr>
          <a:xfrm>
            <a:off x="5577840" y="4937760"/>
            <a:ext cx="3017520" cy="274320"/>
          </a:xfrm>
        </p:spPr>
        <p:txBody>
          <a:bodyPr tIns="0" bIns="0" anchor="ctr" anchorCtr="0">
            <a:noAutofit/>
          </a:bodyPr>
          <a:lstStyle>
            <a:lvl1pPr>
              <a:defRPr sz="2000" b="0">
                <a:solidFill>
                  <a:schemeClr val="accent3">
                    <a:lumMod val="75000"/>
                  </a:schemeClr>
                </a:solidFill>
              </a:defRPr>
            </a:lvl1pPr>
          </a:lstStyle>
          <a:p>
            <a:pPr lvl="0"/>
            <a:r>
              <a:rPr lang="en-US" dirty="0"/>
              <a:t>Subheading if applicable</a:t>
            </a:r>
          </a:p>
        </p:txBody>
      </p:sp>
      <p:sp>
        <p:nvSpPr>
          <p:cNvPr id="73" name="Text Placeholder 5">
            <a:extLst>
              <a:ext uri="{FF2B5EF4-FFF2-40B4-BE49-F238E27FC236}">
                <a16:creationId xmlns:a16="http://schemas.microsoft.com/office/drawing/2014/main" id="{8DFFB9CF-90AC-4F72-B942-E9BA843B8B16}"/>
              </a:ext>
            </a:extLst>
          </p:cNvPr>
          <p:cNvSpPr>
            <a:spLocks noGrp="1"/>
          </p:cNvSpPr>
          <p:nvPr>
            <p:ph type="body" sz="quarter" idx="58" hasCustomPrompt="1"/>
          </p:nvPr>
        </p:nvSpPr>
        <p:spPr>
          <a:xfrm>
            <a:off x="5577840" y="5394960"/>
            <a:ext cx="3017520" cy="365760"/>
          </a:xfrm>
        </p:spPr>
        <p:txBody>
          <a:bodyPr tIns="0" bIns="0" anchor="ctr" anchorCtr="0">
            <a:noAutofit/>
          </a:bodyPr>
          <a:lstStyle>
            <a:lvl1pPr>
              <a:defRPr sz="2400" b="1">
                <a:solidFill>
                  <a:schemeClr val="tx2"/>
                </a:solidFill>
              </a:defRPr>
            </a:lvl1pPr>
          </a:lstStyle>
          <a:p>
            <a:pPr lvl="0"/>
            <a:r>
              <a:rPr lang="en-US" dirty="0"/>
              <a:t>Heading / List Item</a:t>
            </a:r>
          </a:p>
        </p:txBody>
      </p:sp>
      <p:sp>
        <p:nvSpPr>
          <p:cNvPr id="74" name="Text Placeholder 5">
            <a:extLst>
              <a:ext uri="{FF2B5EF4-FFF2-40B4-BE49-F238E27FC236}">
                <a16:creationId xmlns:a16="http://schemas.microsoft.com/office/drawing/2014/main" id="{4193C2C2-0C59-4C6A-B092-22ABDF4C7EA5}"/>
              </a:ext>
            </a:extLst>
          </p:cNvPr>
          <p:cNvSpPr>
            <a:spLocks noGrp="1"/>
          </p:cNvSpPr>
          <p:nvPr>
            <p:ph type="body" sz="quarter" idx="59" hasCustomPrompt="1"/>
          </p:nvPr>
        </p:nvSpPr>
        <p:spPr>
          <a:xfrm>
            <a:off x="5577840" y="5760720"/>
            <a:ext cx="3017520" cy="274320"/>
          </a:xfrm>
        </p:spPr>
        <p:txBody>
          <a:bodyPr tIns="0" bIns="0" anchor="ctr" anchorCtr="0">
            <a:noAutofit/>
          </a:bodyPr>
          <a:lstStyle>
            <a:lvl1pPr>
              <a:defRPr sz="2000" b="0">
                <a:solidFill>
                  <a:schemeClr val="accent3">
                    <a:lumMod val="75000"/>
                  </a:schemeClr>
                </a:solidFill>
              </a:defRPr>
            </a:lvl1pPr>
          </a:lstStyle>
          <a:p>
            <a:pPr lvl="0"/>
            <a:r>
              <a:rPr lang="en-US" dirty="0"/>
              <a:t>Subheading if applicable</a:t>
            </a:r>
          </a:p>
        </p:txBody>
      </p:sp>
      <p:sp>
        <p:nvSpPr>
          <p:cNvPr id="15" name="Date Placeholder 14">
            <a:extLst>
              <a:ext uri="{FF2B5EF4-FFF2-40B4-BE49-F238E27FC236}">
                <a16:creationId xmlns:a16="http://schemas.microsoft.com/office/drawing/2014/main" id="{6920F52B-5BD2-49BC-8A0F-F99214DADB1E}"/>
              </a:ext>
            </a:extLst>
          </p:cNvPr>
          <p:cNvSpPr>
            <a:spLocks noGrp="1"/>
          </p:cNvSpPr>
          <p:nvPr>
            <p:ph type="dt" sz="half" idx="60"/>
          </p:nvPr>
        </p:nvSpPr>
        <p:spPr/>
        <p:txBody>
          <a:bodyPr>
            <a:noAutofit/>
          </a:bodyPr>
          <a:lstStyle/>
          <a:p>
            <a:r>
              <a:rPr lang="en-US"/>
              <a:t>12/03/2018</a:t>
            </a:r>
            <a:endParaRPr lang="en-US" dirty="0"/>
          </a:p>
        </p:txBody>
      </p:sp>
      <p:sp>
        <p:nvSpPr>
          <p:cNvPr id="16" name="Footer Placeholder 15">
            <a:extLst>
              <a:ext uri="{FF2B5EF4-FFF2-40B4-BE49-F238E27FC236}">
                <a16:creationId xmlns:a16="http://schemas.microsoft.com/office/drawing/2014/main" id="{85FE3335-8C52-4ED5-91DC-944FE4C9B8E9}"/>
              </a:ext>
            </a:extLst>
          </p:cNvPr>
          <p:cNvSpPr>
            <a:spLocks noGrp="1"/>
          </p:cNvSpPr>
          <p:nvPr>
            <p:ph type="ftr" sz="quarter" idx="61"/>
          </p:nvPr>
        </p:nvSpPr>
        <p:spPr/>
        <p:txBody>
          <a:bodyPr>
            <a:noAutofit/>
          </a:bodyPr>
          <a:lstStyle/>
          <a:p>
            <a:r>
              <a:rPr lang="en-US"/>
              <a:t>CHANGE ME! Click the Header &amp; Footer button in the Insert tab to customize me!</a:t>
            </a:r>
            <a:endParaRPr lang="en-US" dirty="0"/>
          </a:p>
        </p:txBody>
      </p:sp>
      <p:sp>
        <p:nvSpPr>
          <p:cNvPr id="17" name="Slide Number Placeholder 16">
            <a:extLst>
              <a:ext uri="{FF2B5EF4-FFF2-40B4-BE49-F238E27FC236}">
                <a16:creationId xmlns:a16="http://schemas.microsoft.com/office/drawing/2014/main" id="{21BFAA17-EF78-435C-B13F-D2AB1FC69A4B}"/>
              </a:ext>
            </a:extLst>
          </p:cNvPr>
          <p:cNvSpPr>
            <a:spLocks noGrp="1"/>
          </p:cNvSpPr>
          <p:nvPr>
            <p:ph type="sldNum" sz="quarter" idx="62"/>
          </p:nvPr>
        </p:nvSpPr>
        <p:spPr/>
        <p:txBody>
          <a:bodyPr>
            <a:noAutofit/>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1265269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 Category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201A73-51A1-4844-982D-DF4D9BFB7DBF}"/>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3" name="Content Placeholder 2"/>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245E45B2-7B06-4F1B-B936-11097E98E6E9}"/>
              </a:ext>
            </a:extLst>
          </p:cNvPr>
          <p:cNvSpPr>
            <a:spLocks noGrp="1"/>
          </p:cNvSpPr>
          <p:nvPr>
            <p:ph type="title"/>
          </p:nvPr>
        </p:nvSpPr>
        <p:spPr>
          <a:xfrm>
            <a:off x="1828800" y="0"/>
            <a:ext cx="7315200" cy="1097280"/>
          </a:xfrm>
        </p:spPr>
        <p:txBody>
          <a:bodyPr>
            <a:noAutofit/>
          </a:bodyPr>
          <a:lstStyle>
            <a:lvl1pPr algn="l">
              <a:defRPr>
                <a:effectLst>
                  <a:outerShdw blurRad="38100" dist="38100" dir="2700000" algn="tl">
                    <a:srgbClr val="000000">
                      <a:alpha val="43137"/>
                    </a:srgbClr>
                  </a:outerShdw>
                </a:effectLst>
              </a:defRPr>
            </a:lvl1pPr>
          </a:lstStyle>
          <a:p>
            <a:r>
              <a:rPr lang="en-US" dirty="0"/>
              <a:t>Click to edit Master title style</a:t>
            </a:r>
          </a:p>
        </p:txBody>
      </p:sp>
      <p:sp>
        <p:nvSpPr>
          <p:cNvPr id="8" name="Text Placeholder 7">
            <a:extLst>
              <a:ext uri="{FF2B5EF4-FFF2-40B4-BE49-F238E27FC236}">
                <a16:creationId xmlns:a16="http://schemas.microsoft.com/office/drawing/2014/main" id="{52F08DE1-068D-41BF-8E12-B93680208DFD}"/>
              </a:ext>
            </a:extLst>
          </p:cNvPr>
          <p:cNvSpPr>
            <a:spLocks noGrp="1"/>
          </p:cNvSpPr>
          <p:nvPr>
            <p:ph type="body" sz="quarter" idx="13" hasCustomPrompt="1"/>
          </p:nvPr>
        </p:nvSpPr>
        <p:spPr>
          <a:xfrm>
            <a:off x="0" y="0"/>
            <a:ext cx="1828800" cy="1097280"/>
          </a:xfrm>
          <a:solidFill>
            <a:schemeClr val="tx2"/>
          </a:solidFill>
        </p:spPr>
        <p:txBody>
          <a:bodyPr lIns="91440" rIns="91440" anchor="ctr">
            <a:noAutofit/>
          </a:bodyPr>
          <a:lstStyle>
            <a:lvl1pPr algn="ctr">
              <a:spcBef>
                <a:spcPts val="0"/>
              </a:spcBef>
              <a:defRPr sz="2400" b="1" cap="all" baseline="0">
                <a:solidFill>
                  <a:schemeClr val="bg1"/>
                </a:solidFill>
                <a:effectLst/>
              </a:defRPr>
            </a:lvl1pPr>
          </a:lstStyle>
          <a:p>
            <a:pPr lvl="0"/>
            <a:r>
              <a:rPr lang="en-US" dirty="0"/>
              <a:t>CATEGORY HERE</a:t>
            </a:r>
          </a:p>
        </p:txBody>
      </p:sp>
      <p:sp>
        <p:nvSpPr>
          <p:cNvPr id="6" name="Date Placeholder 5">
            <a:extLst>
              <a:ext uri="{FF2B5EF4-FFF2-40B4-BE49-F238E27FC236}">
                <a16:creationId xmlns:a16="http://schemas.microsoft.com/office/drawing/2014/main" id="{2755F605-3581-4F29-A4F7-C6670AFB84F1}"/>
              </a:ext>
            </a:extLst>
          </p:cNvPr>
          <p:cNvSpPr>
            <a:spLocks noGrp="1"/>
          </p:cNvSpPr>
          <p:nvPr>
            <p:ph type="dt" sz="half" idx="14"/>
          </p:nvPr>
        </p:nvSpPr>
        <p:spPr/>
        <p:txBody>
          <a:bodyPr/>
          <a:lstStyle/>
          <a:p>
            <a:r>
              <a:rPr lang="en-US"/>
              <a:t>12/03/2018</a:t>
            </a:r>
            <a:endParaRPr lang="en-US" dirty="0"/>
          </a:p>
        </p:txBody>
      </p:sp>
      <p:sp>
        <p:nvSpPr>
          <p:cNvPr id="10" name="Footer Placeholder 9">
            <a:extLst>
              <a:ext uri="{FF2B5EF4-FFF2-40B4-BE49-F238E27FC236}">
                <a16:creationId xmlns:a16="http://schemas.microsoft.com/office/drawing/2014/main" id="{BF84A82B-3FD5-4806-9002-5C2DC02B239F}"/>
              </a:ext>
            </a:extLst>
          </p:cNvPr>
          <p:cNvSpPr>
            <a:spLocks noGrp="1"/>
          </p:cNvSpPr>
          <p:nvPr>
            <p:ph type="ftr" sz="quarter" idx="15"/>
          </p:nvPr>
        </p:nvSpPr>
        <p:spPr/>
        <p:txBody>
          <a:bodyPr/>
          <a:lstStyle/>
          <a:p>
            <a:r>
              <a:rPr lang="en-US"/>
              <a:t>CHANGE ME! Click the Header &amp; Footer button in the Insert tab to customize me!</a:t>
            </a:r>
            <a:endParaRPr lang="en-US" dirty="0"/>
          </a:p>
        </p:txBody>
      </p:sp>
      <p:sp>
        <p:nvSpPr>
          <p:cNvPr id="11" name="Slide Number Placeholder 10">
            <a:extLst>
              <a:ext uri="{FF2B5EF4-FFF2-40B4-BE49-F238E27FC236}">
                <a16:creationId xmlns:a16="http://schemas.microsoft.com/office/drawing/2014/main" id="{2E77543B-28D8-4FE2-A67F-80E7FEA8571D}"/>
              </a:ext>
            </a:extLst>
          </p:cNvPr>
          <p:cNvSpPr>
            <a:spLocks noGrp="1"/>
          </p:cNvSpPr>
          <p:nvPr>
            <p:ph type="sldNum" sz="quarter" idx="16"/>
          </p:nvPr>
        </p:nvSpPr>
        <p:spPr/>
        <p:txBody>
          <a:bodyPr/>
          <a:lstStyle/>
          <a:p>
            <a:fld id="{B298AA49-0B30-433B-A1FE-C32891D70849}" type="slidenum">
              <a:rPr lang="en-US" smtClean="0"/>
              <a:pPr/>
              <a:t>‹#›</a:t>
            </a:fld>
            <a:endParaRPr lang="en-US" dirty="0"/>
          </a:p>
        </p:txBody>
      </p:sp>
    </p:spTree>
    <p:extLst>
      <p:ext uri="{BB962C8B-B14F-4D97-AF65-F5344CB8AC3E}">
        <p14:creationId xmlns:p14="http://schemas.microsoft.com/office/powerpoint/2010/main" val="120314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hyperlink" Target="http://www.cvpcorp.com/" TargetMode="Externa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097280"/>
          </a:xfrm>
          <a:prstGeom prst="rect">
            <a:avLst/>
          </a:prstGeom>
        </p:spPr>
        <p:txBody>
          <a:bodyPr vert="horz" lIns="182880" tIns="91440" rIns="182880" bIns="91440" rtlCol="0" anchor="ctr">
            <a:noAutofit/>
          </a:bodyPr>
          <a:lstStyle/>
          <a:p>
            <a:r>
              <a:rPr lang="en-US" dirty="0"/>
              <a:t>Click to edit Master title style</a:t>
            </a:r>
          </a:p>
        </p:txBody>
      </p:sp>
      <p:sp>
        <p:nvSpPr>
          <p:cNvPr id="3" name="Text Placeholder 2"/>
          <p:cNvSpPr>
            <a:spLocks noGrp="1"/>
          </p:cNvSpPr>
          <p:nvPr>
            <p:ph type="body" idx="1"/>
          </p:nvPr>
        </p:nvSpPr>
        <p:spPr>
          <a:xfrm>
            <a:off x="182880" y="1188720"/>
            <a:ext cx="8778240" cy="5029200"/>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03120" y="6740571"/>
            <a:ext cx="1371600" cy="91440"/>
          </a:xfrm>
          <a:prstGeom prst="rect">
            <a:avLst/>
          </a:prstGeom>
        </p:spPr>
        <p:txBody>
          <a:bodyPr vert="horz" lIns="0" tIns="0" rIns="91440" bIns="45720" rtlCol="0" anchor="t" anchorCtr="0">
            <a:noAutofit/>
          </a:bodyPr>
          <a:lstStyle>
            <a:lvl1pPr algn="l">
              <a:defRPr sz="600">
                <a:solidFill>
                  <a:schemeClr val="tx1">
                    <a:tint val="75000"/>
                  </a:schemeClr>
                </a:solidFill>
              </a:defRPr>
            </a:lvl1pPr>
          </a:lstStyle>
          <a:p>
            <a:r>
              <a:rPr lang="en-US"/>
              <a:t>12/03/2018</a:t>
            </a:r>
            <a:endParaRPr lang="en-US" dirty="0"/>
          </a:p>
        </p:txBody>
      </p:sp>
      <p:sp>
        <p:nvSpPr>
          <p:cNvPr id="5" name="Footer Placeholder 4"/>
          <p:cNvSpPr>
            <a:spLocks noGrp="1"/>
          </p:cNvSpPr>
          <p:nvPr>
            <p:ph type="ftr" sz="quarter" idx="3"/>
          </p:nvPr>
        </p:nvSpPr>
        <p:spPr>
          <a:xfrm>
            <a:off x="4572000" y="6675120"/>
            <a:ext cx="4572000" cy="182880"/>
          </a:xfrm>
          <a:prstGeom prst="rect">
            <a:avLst/>
          </a:prstGeom>
        </p:spPr>
        <p:txBody>
          <a:bodyPr vert="horz" lIns="91440" tIns="0" rIns="91440" bIns="45720" rtlCol="0" anchor="ctr"/>
          <a:lstStyle>
            <a:lvl1pPr algn="r">
              <a:defRPr sz="1000">
                <a:solidFill>
                  <a:schemeClr val="tx1">
                    <a:tint val="75000"/>
                  </a:schemeClr>
                </a:solidFill>
              </a:defRPr>
            </a:lvl1pPr>
          </a:lstStyle>
          <a:p>
            <a:r>
              <a:rPr lang="en-US"/>
              <a:t>CHANGE ME! Click the Header &amp; Footer button in the Insert tab to customize me!</a:t>
            </a:r>
            <a:endParaRPr lang="en-US" dirty="0"/>
          </a:p>
        </p:txBody>
      </p:sp>
      <p:sp>
        <p:nvSpPr>
          <p:cNvPr id="6" name="Slide Number Placeholder 5"/>
          <p:cNvSpPr>
            <a:spLocks noGrp="1"/>
          </p:cNvSpPr>
          <p:nvPr>
            <p:ph type="sldNum" sz="quarter" idx="4"/>
          </p:nvPr>
        </p:nvSpPr>
        <p:spPr>
          <a:xfrm>
            <a:off x="8321040" y="6492240"/>
            <a:ext cx="822960" cy="182880"/>
          </a:xfrm>
          <a:prstGeom prst="rect">
            <a:avLst/>
          </a:prstGeom>
        </p:spPr>
        <p:txBody>
          <a:bodyPr vert="horz" lIns="91440" tIns="0" rIns="91440" bIns="0" rtlCol="0" anchor="b" anchorCtr="0"/>
          <a:lstStyle>
            <a:lvl1pPr algn="r">
              <a:lnSpc>
                <a:spcPct val="50000"/>
              </a:lnSpc>
              <a:defRPr sz="1400" b="1" spc="0" baseline="0">
                <a:solidFill>
                  <a:schemeClr val="tx1">
                    <a:tint val="75000"/>
                  </a:schemeClr>
                </a:solidFill>
              </a:defRPr>
            </a:lvl1pPr>
          </a:lstStyle>
          <a:p>
            <a:fld id="{B298AA49-0B30-433B-A1FE-C32891D70849}" type="slidenum">
              <a:rPr lang="en-US" smtClean="0"/>
              <a:pPr/>
              <a:t>‹#›</a:t>
            </a:fld>
            <a:endParaRPr lang="en-US" dirty="0"/>
          </a:p>
        </p:txBody>
      </p:sp>
      <p:sp>
        <p:nvSpPr>
          <p:cNvPr id="7" name="TextBox 6">
            <a:extLst>
              <a:ext uri="{FF2B5EF4-FFF2-40B4-BE49-F238E27FC236}">
                <a16:creationId xmlns:a16="http://schemas.microsoft.com/office/drawing/2014/main" id="{78F0ADB5-C77C-401D-9B3A-A05927EDCC8F}"/>
              </a:ext>
            </a:extLst>
          </p:cNvPr>
          <p:cNvSpPr txBox="1"/>
          <p:nvPr userDrawn="1"/>
        </p:nvSpPr>
        <p:spPr>
          <a:xfrm>
            <a:off x="0" y="6740002"/>
            <a:ext cx="2103120" cy="91440"/>
          </a:xfrm>
          <a:prstGeom prst="rect">
            <a:avLst/>
          </a:prstGeom>
          <a:noFill/>
        </p:spPr>
        <p:txBody>
          <a:bodyPr wrap="square" lIns="118872" tIns="0" rIns="0" bIns="45720" rtlCol="0">
            <a:noAutofit/>
          </a:bodyPr>
          <a:lstStyle/>
          <a:p>
            <a:pPr algn="l"/>
            <a:r>
              <a:rPr lang="en-US" sz="600" dirty="0">
                <a:solidFill>
                  <a:schemeClr val="tx1">
                    <a:lumMod val="50000"/>
                    <a:lumOff val="50000"/>
                  </a:schemeClr>
                </a:solidFill>
              </a:rPr>
              <a:t>©2018 CVP • Sensitive and/or Proprietary • </a:t>
            </a:r>
            <a:r>
              <a:rPr lang="en-US" sz="600" dirty="0">
                <a:solidFill>
                  <a:schemeClr val="tx1">
                    <a:lumMod val="50000"/>
                    <a:lumOff val="50000"/>
                  </a:schemeClr>
                </a:solidFill>
                <a:hlinkClick r:id="rId39"/>
              </a:rPr>
              <a:t>www.cvpcorp.com</a:t>
            </a:r>
            <a:r>
              <a:rPr lang="en-US" sz="600" dirty="0">
                <a:solidFill>
                  <a:schemeClr val="tx1">
                    <a:lumMod val="50000"/>
                    <a:lumOff val="50000"/>
                  </a:schemeClr>
                </a:solidFill>
              </a:rPr>
              <a:t> •  </a:t>
            </a:r>
          </a:p>
        </p:txBody>
      </p:sp>
      <p:pic>
        <p:nvPicPr>
          <p:cNvPr id="9" name="Picture 8">
            <a:hlinkClick r:id="rId39"/>
            <a:extLst>
              <a:ext uri="{FF2B5EF4-FFF2-40B4-BE49-F238E27FC236}">
                <a16:creationId xmlns:a16="http://schemas.microsoft.com/office/drawing/2014/main" id="{D3E96D10-4276-4E4D-B854-25B351481CB8}"/>
              </a:ext>
            </a:extLst>
          </p:cNvPr>
          <p:cNvPicPr>
            <a:picLocks noChangeAspect="1"/>
          </p:cNvPicPr>
          <p:nvPr userDrawn="1"/>
        </p:nvPicPr>
        <p:blipFill rotWithShape="1">
          <a:blip r:embed="rId40">
            <a:extLst>
              <a:ext uri="{28A0092B-C50C-407E-A947-70E740481C1C}">
                <a14:useLocalDpi xmlns:a14="http://schemas.microsoft.com/office/drawing/2010/main" val="0"/>
              </a:ext>
            </a:extLst>
          </a:blip>
          <a:srcRect/>
          <a:stretch/>
        </p:blipFill>
        <p:spPr>
          <a:xfrm>
            <a:off x="0" y="6309360"/>
            <a:ext cx="1281121" cy="457200"/>
          </a:xfrm>
          <a:prstGeom prst="rect">
            <a:avLst/>
          </a:prstGeom>
        </p:spPr>
      </p:pic>
    </p:spTree>
    <p:extLst>
      <p:ext uri="{BB962C8B-B14F-4D97-AF65-F5344CB8AC3E}">
        <p14:creationId xmlns:p14="http://schemas.microsoft.com/office/powerpoint/2010/main" val="159083225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74" r:id="rId13"/>
    <p:sldLayoutId id="2147483754" r:id="rId14"/>
    <p:sldLayoutId id="2147483752" r:id="rId15"/>
    <p:sldLayoutId id="2147483753" r:id="rId16"/>
    <p:sldLayoutId id="2147483755" r:id="rId17"/>
    <p:sldLayoutId id="2147483756" r:id="rId18"/>
    <p:sldLayoutId id="2147483757" r:id="rId19"/>
    <p:sldLayoutId id="2147483758" r:id="rId20"/>
    <p:sldLayoutId id="2147483763" r:id="rId21"/>
    <p:sldLayoutId id="2147483764" r:id="rId22"/>
    <p:sldLayoutId id="2147483765" r:id="rId23"/>
    <p:sldLayoutId id="2147483766" r:id="rId24"/>
    <p:sldLayoutId id="2147483767" r:id="rId25"/>
    <p:sldLayoutId id="2147483778" r:id="rId26"/>
    <p:sldLayoutId id="2147483775" r:id="rId27"/>
    <p:sldLayoutId id="2147483768" r:id="rId28"/>
    <p:sldLayoutId id="2147483769" r:id="rId29"/>
    <p:sldLayoutId id="2147483770" r:id="rId30"/>
    <p:sldLayoutId id="2147483771" r:id="rId31"/>
    <p:sldLayoutId id="2147483772" r:id="rId32"/>
    <p:sldLayoutId id="2147483773" r:id="rId33"/>
    <p:sldLayoutId id="2147483776" r:id="rId34"/>
    <p:sldLayoutId id="2147483777" r:id="rId35"/>
    <p:sldLayoutId id="2147483761" r:id="rId36"/>
    <p:sldLayoutId id="2147483779" r:id="rId37"/>
  </p:sldLayoutIdLst>
  <p:hf hdr="0" ftr="0"/>
  <p:txStyles>
    <p:titleStyle>
      <a:lvl1pPr algn="ctr" defTabSz="914400" rtl="0" eaLnBrk="1" latinLnBrk="0" hangingPunct="1">
        <a:lnSpc>
          <a:spcPct val="80000"/>
        </a:lnSpc>
        <a:spcBef>
          <a:spcPct val="0"/>
        </a:spcBef>
        <a:buNone/>
        <a:defRPr sz="40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0" indent="0" algn="l" defTabSz="914400" rtl="0" eaLnBrk="1" latinLnBrk="0" hangingPunct="1">
        <a:lnSpc>
          <a:spcPct val="90000"/>
        </a:lnSpc>
        <a:spcBef>
          <a:spcPts val="1000"/>
        </a:spcBef>
        <a:buClr>
          <a:schemeClr val="tx2"/>
        </a:buClr>
        <a:buFont typeface="Arial" panose="020B0604020202020204" pitchFamily="34" charset="0"/>
        <a:buNone/>
        <a:defRPr sz="2800" kern="1200">
          <a:solidFill>
            <a:schemeClr val="tx1">
              <a:lumMod val="75000"/>
              <a:lumOff val="25000"/>
            </a:schemeClr>
          </a:solidFill>
          <a:latin typeface="+mn-lt"/>
          <a:ea typeface="+mn-ea"/>
          <a:cs typeface="+mn-cs"/>
        </a:defRPr>
      </a:lvl1pPr>
      <a:lvl2pPr marL="342900" indent="-171450" algn="l" defTabSz="914400" rtl="0" eaLnBrk="1" latinLnBrk="0" hangingPunct="1">
        <a:lnSpc>
          <a:spcPct val="90000"/>
        </a:lnSpc>
        <a:spcBef>
          <a:spcPts val="500"/>
        </a:spcBef>
        <a:buClr>
          <a:schemeClr val="tx2"/>
        </a:buClr>
        <a:buFont typeface="Arial" panose="020B0604020202020204" pitchFamily="34" charset="0"/>
        <a:buChar char="•"/>
        <a:defRPr sz="2600" kern="1200">
          <a:solidFill>
            <a:schemeClr val="tx1">
              <a:lumMod val="75000"/>
              <a:lumOff val="25000"/>
            </a:schemeClr>
          </a:solidFill>
          <a:latin typeface="+mn-lt"/>
          <a:ea typeface="+mn-ea"/>
          <a:cs typeface="+mn-cs"/>
        </a:defRPr>
      </a:lvl2pPr>
      <a:lvl3pPr marL="571500" indent="-228600" algn="l" defTabSz="914400" rtl="0" eaLnBrk="1" latinLnBrk="0" hangingPunct="1">
        <a:lnSpc>
          <a:spcPct val="90000"/>
        </a:lnSpc>
        <a:spcBef>
          <a:spcPts val="500"/>
        </a:spcBef>
        <a:buClr>
          <a:schemeClr val="tx2"/>
        </a:buClr>
        <a:buFont typeface="Arial" panose="020B0604020202020204" pitchFamily="34" charset="0"/>
        <a:buChar char="•"/>
        <a:defRPr sz="2600" kern="1200">
          <a:solidFill>
            <a:schemeClr val="tx1">
              <a:lumMod val="75000"/>
              <a:lumOff val="25000"/>
            </a:schemeClr>
          </a:solidFill>
          <a:latin typeface="+mn-lt"/>
          <a:ea typeface="+mn-ea"/>
          <a:cs typeface="+mn-cs"/>
        </a:defRPr>
      </a:lvl3pPr>
      <a:lvl4pPr marL="800100" indent="-228600" algn="l" defTabSz="914400" rtl="0" eaLnBrk="1" latinLnBrk="0" hangingPunct="1">
        <a:lnSpc>
          <a:spcPct val="90000"/>
        </a:lnSpc>
        <a:spcBef>
          <a:spcPts val="500"/>
        </a:spcBef>
        <a:buClr>
          <a:schemeClr val="tx2"/>
        </a:buClr>
        <a:buFont typeface="Arial" panose="020B0604020202020204" pitchFamily="34" charset="0"/>
        <a:buChar char="•"/>
        <a:defRPr sz="2400" kern="1200">
          <a:solidFill>
            <a:schemeClr val="tx1">
              <a:lumMod val="75000"/>
              <a:lumOff val="25000"/>
            </a:schemeClr>
          </a:solidFill>
          <a:latin typeface="+mn-lt"/>
          <a:ea typeface="+mn-ea"/>
          <a:cs typeface="+mn-cs"/>
        </a:defRPr>
      </a:lvl4pPr>
      <a:lvl5pPr marL="1028700" indent="-228600" algn="l" defTabSz="914400" rtl="0" eaLnBrk="1" latinLnBrk="0" hangingPunct="1">
        <a:lnSpc>
          <a:spcPct val="90000"/>
        </a:lnSpc>
        <a:spcBef>
          <a:spcPts val="500"/>
        </a:spcBef>
        <a:buClr>
          <a:schemeClr val="tx2"/>
        </a:buClr>
        <a:buFont typeface="Arial" panose="020B0604020202020204" pitchFamily="34" charset="0"/>
        <a:buChar char="•"/>
        <a:defRPr sz="2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587">
          <p15:clr>
            <a:srgbClr val="F26B43"/>
          </p15:clr>
        </p15:guide>
        <p15:guide id="4" orient="horz" pos="3733">
          <p15:clr>
            <a:srgbClr val="F26B43"/>
          </p15:clr>
        </p15:guide>
        <p15:guide id="5" pos="612">
          <p15:clr>
            <a:srgbClr val="F26B43"/>
          </p15:clr>
        </p15:guide>
        <p15:guide id="6" pos="5148">
          <p15:clr>
            <a:srgbClr val="F26B43"/>
          </p15:clr>
        </p15:guide>
        <p15:guide id="7" pos="4808">
          <p15:clr>
            <a:srgbClr val="F26B43"/>
          </p15:clr>
        </p15:guide>
        <p15:guide id="8" pos="952">
          <p15:clr>
            <a:srgbClr val="F26B43"/>
          </p15:clr>
        </p15:guide>
        <p15:guide id="9" pos="442">
          <p15:clr>
            <a:srgbClr val="F26B43"/>
          </p15:clr>
        </p15:guide>
        <p15:guide id="10" pos="5318">
          <p15:clr>
            <a:srgbClr val="F26B43"/>
          </p15:clr>
        </p15:guide>
        <p15:guide id="11" orient="horz" pos="1374">
          <p15:clr>
            <a:srgbClr val="F26B43"/>
          </p15:clr>
        </p15:guide>
        <p15:guide id="12" orient="horz" pos="2946">
          <p15:clr>
            <a:srgbClr val="F26B43"/>
          </p15:clr>
        </p15:guide>
        <p15:guide id="13" pos="3515">
          <p15:clr>
            <a:srgbClr val="F26B43"/>
          </p15:clr>
        </p15:guide>
        <p15:guide id="14" pos="2245">
          <p15:clr>
            <a:srgbClr val="F26B43"/>
          </p15:clr>
        </p15:guide>
        <p15:guide id="15" pos="2052">
          <p15:clr>
            <a:srgbClr val="F26B43"/>
          </p15:clr>
        </p15:guide>
      </p15:sldGuideLst>
    </p:ext>
  </p:ext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facebook.github.io/prophet/" TargetMode="External" /><Relationship Id="rId3" Type="http://schemas.openxmlformats.org/officeDocument/2006/relationships/hyperlink" Target="https://github.com/mitchelloharawild/fable.prophet" TargetMode="External" /><Relationship Id="rId4" Type="http://schemas.openxmlformats.org/officeDocument/2006/relationships/hyperlink" Target="https://gist.github.com/AFraijo/b8f4c05baa693f2ae9b1a159651cf754"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743200"/>
            <a:ext cx="9144000" cy="1188720"/>
          </a:xfrm>
        </p:spPr>
        <p:txBody>
          <a:bodyPr/>
          <a:lstStyle/>
          <a:p>
            <a:pPr lvl="0" marL="0" indent="0">
              <a:buNone/>
            </a:pPr>
            <a:r>
              <a:rPr/>
              <a:t>Prophet</a:t>
            </a:r>
            <a:r>
              <a:rPr/>
              <a:t> </a:t>
            </a:r>
            <a:r>
              <a:rPr/>
              <a:t>for</a:t>
            </a:r>
            <a:r>
              <a:rPr/>
              <a:t> </a:t>
            </a:r>
            <a:r>
              <a:rPr/>
              <a:t>Forecasting</a:t>
            </a:r>
          </a:p>
        </p:txBody>
      </p:sp>
      <p:sp>
        <p:nvSpPr>
          <p:cNvPr id="3" name="Subtitle 2"/>
          <p:cNvSpPr>
            <a:spLocks noGrp="1"/>
          </p:cNvSpPr>
          <p:nvPr>
            <p:ph type="subTitle" idx="1"/>
          </p:nvPr>
        </p:nvSpPr>
        <p:spPr>
          <a:xfrm>
            <a:off x="0" y="3962400"/>
            <a:ext cx="9144000" cy="1371600"/>
          </a:xfrm>
        </p:spPr>
        <p:txBody>
          <a:bodyPr/>
          <a:lstStyle/>
          <a:p>
            <a:pPr lvl="0" marL="0" indent="0">
              <a:buNone/>
            </a:pPr>
            <a:br/>
            <a:br/>
            <a:r>
              <a:rPr/>
              <a:t>Andrew</a:t>
            </a:r>
            <a:r>
              <a:rPr/>
              <a:t> </a:t>
            </a:r>
            <a:r>
              <a:rPr/>
              <a:t>Fraijo</a:t>
            </a:r>
          </a:p>
        </p:txBody>
      </p:sp>
      <p:sp>
        <p:nvSpPr>
          <p:cNvPr id="28" name="Date Placeholder 27">
            <a:extLst>
              <a:ext uri="{FF2B5EF4-FFF2-40B4-BE49-F238E27FC236}">
                <a16:creationId xmlns:a16="http://schemas.microsoft.com/office/drawing/2014/main" id="{587E747D-67E4-45A2-9E8B-A1A4F97D787E}"/>
              </a:ext>
            </a:extLst>
          </p:cNvPr>
          <p:cNvSpPr>
            <a:spLocks noGrp="1"/>
          </p:cNvSpPr>
          <p:nvPr>
            <p:ph type="dt" sz="half" idx="10"/>
          </p:nvPr>
        </p:nvSpPr>
        <p:spPr/>
        <p:txBody>
          <a:bodyPr/>
          <a:lstStyle/>
          <a:p>
            <a:pPr lvl="0" marL="0" indent="0">
              <a:buNone/>
            </a:pPr>
            <a:r>
              <a:rPr/>
              <a:t>March</a:t>
            </a:r>
            <a:r>
              <a:rPr/>
              <a:t> </a:t>
            </a:r>
            <a:r>
              <a:rPr/>
              <a:t>25,</a:t>
            </a:r>
            <a:r>
              <a:rPr/>
              <a:t> </a:t>
            </a:r>
            <a:r>
              <a:rPr/>
              <a:t>2020</a:t>
            </a:r>
          </a:p>
        </p:txBody>
      </p:sp>
      <p:pic>
        <p:nvPicPr>
          <p:cNvPr id="7" name="Picture 6">
            <a:extLst>
              <a:ext uri="{FF2B5EF4-FFF2-40B4-BE49-F238E27FC236}">
                <a16:creationId xmlns:a16="http://schemas.microsoft.com/office/drawing/2014/main" id="{A5FBAC30-234B-4283-9187-8C5F22AB89E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28444" y="437242"/>
            <a:ext cx="2687112" cy="2285912"/>
          </a:xfrm>
          <a:prstGeom prst="rect">
            <a:avLst/>
          </a:prstGeom>
        </p:spPr>
      </p:pic>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AF9E0-2C3C-44EB-B580-AD5FDC95CD2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7" name="Title 6">
            <a:extLst>
              <a:ext uri="{FF2B5EF4-FFF2-40B4-BE49-F238E27FC236}">
                <a16:creationId xmlns:a16="http://schemas.microsoft.com/office/drawing/2014/main" id="{245E45B2-7B06-4F1B-B936-11097E98E6E9}"/>
              </a:ext>
            </a:extLst>
          </p:cNvPr>
          <p:cNvSpPr>
            <a:spLocks noGrp="1"/>
          </p:cNvSpPr>
          <p:nvPr>
            <p:ph type="title"/>
          </p:nvPr>
        </p:nvSpPr>
        <p:spPr/>
        <p:txBody>
          <a:bodyPr/>
          <a:lstStyle/>
          <a:p>
            <a:pPr lvl="0" marL="0" indent="0">
              <a:buNone/>
            </a:pPr>
            <a:r>
              <a:rPr/>
              <a:t>Holidays!</a:t>
            </a:r>
          </a:p>
        </p:txBody>
      </p:sp>
      <p:sp>
        <p:nvSpPr>
          <p:cNvPr id="3" name="Content Placeholder 2"/>
          <p:cNvSpPr>
            <a:spLocks noGrp="1"/>
          </p:cNvSpPr>
          <p:nvPr>
            <p:ph idx="1"/>
          </p:nvPr>
        </p:nvSpPr>
        <p:spPr/>
        <p:txBody>
          <a:bodyPr/>
          <a:lstStyle/>
          <a:p>
            <a:pPr lvl="0" marL="0" indent="0">
              <a:buNone/>
            </a:pPr>
            <a:r>
              <a:rPr/>
              <a:t>Holidays often distort time-series. Prophet can account for holidays in two separate ways. First, a column can be added to the data frame explicitly listing when a day is a holiday. Second, is a function that adds known national holidays to the model. Here we use the latter option while being more verbose in the modeling statement.</a:t>
            </a:r>
          </a:p>
          <a:p>
            <a:pPr lvl="0" marL="1270000" indent="0">
              <a:buNone/>
            </a:pPr>
            <a:r>
              <a:rPr sz="1800">
                <a:latin typeface="Courier"/>
              </a:rPr>
              <a:t>Elect_</a:t>
            </a:r>
            <a:r>
              <a:rPr sz="1800">
                <a:solidFill>
                  <a:srgbClr val="40A070"/>
                </a:solidFill>
                <a:latin typeface="Courier"/>
              </a:rPr>
              <a:t>1</a:t>
            </a:r>
            <a:r>
              <a:rPr sz="1800">
                <a:latin typeface="Courier"/>
              </a:rPr>
              <a:t> &lt;-</a:t>
            </a:r>
            <a:r>
              <a:rPr sz="1800">
                <a:solidFill>
                  <a:srgbClr val="4070A0"/>
                </a:solidFill>
                <a:latin typeface="Courier"/>
              </a:rPr>
              <a:t> </a:t>
            </a:r>
            <a:r>
              <a:rPr sz="1800" b="1">
                <a:solidFill>
                  <a:srgbClr val="007020"/>
                </a:solidFill>
                <a:latin typeface="Courier"/>
              </a:rPr>
              <a:t>prophet</a:t>
            </a:r>
            <a:r>
              <a:rPr sz="1800">
                <a:latin typeface="Courier"/>
              </a:rPr>
              <a:t>(</a:t>
            </a:r>
            <a:r>
              <a:rPr sz="1800">
                <a:solidFill>
                  <a:srgbClr val="902000"/>
                </a:solidFill>
                <a:latin typeface="Courier"/>
              </a:rPr>
              <a:t>growth =</a:t>
            </a:r>
            <a:r>
              <a:rPr sz="1800">
                <a:latin typeface="Courier"/>
              </a:rPr>
              <a:t> </a:t>
            </a:r>
            <a:r>
              <a:rPr sz="1800">
                <a:solidFill>
                  <a:srgbClr val="4070A0"/>
                </a:solidFill>
                <a:latin typeface="Courier"/>
              </a:rPr>
              <a:t>"linear"</a:t>
            </a:r>
            <a:r>
              <a:rPr sz="1800">
                <a:latin typeface="Courier"/>
              </a:rPr>
              <a:t>, </a:t>
            </a:r>
            <a:r>
              <a:rPr sz="1800">
                <a:solidFill>
                  <a:srgbClr val="902000"/>
                </a:solidFill>
                <a:latin typeface="Courier"/>
              </a:rPr>
              <a:t>yearly.seasonality =</a:t>
            </a:r>
            <a:r>
              <a:rPr sz="1800">
                <a:latin typeface="Courier"/>
              </a:rPr>
              <a:t> </a:t>
            </a:r>
            <a:r>
              <a:rPr sz="1800">
                <a:solidFill>
                  <a:srgbClr val="4070A0"/>
                </a:solidFill>
                <a:latin typeface="Courier"/>
              </a:rPr>
              <a:t>'auto'</a:t>
            </a:r>
            <a:r>
              <a:rPr sz="1800">
                <a:latin typeface="Courier"/>
              </a:rPr>
              <a:t>, </a:t>
            </a:r>
            <a:r>
              <a:rPr sz="1800">
                <a:solidFill>
                  <a:srgbClr val="902000"/>
                </a:solidFill>
                <a:latin typeface="Courier"/>
              </a:rPr>
              <a:t>weekly.seasonality =</a:t>
            </a:r>
            <a:r>
              <a:rPr sz="1800">
                <a:latin typeface="Courier"/>
              </a:rPr>
              <a:t> </a:t>
            </a:r>
            <a:r>
              <a:rPr sz="1800">
                <a:solidFill>
                  <a:srgbClr val="4070A0"/>
                </a:solidFill>
                <a:latin typeface="Courier"/>
              </a:rPr>
              <a:t>'auto'</a:t>
            </a:r>
            <a:r>
              <a:rPr sz="1800">
                <a:latin typeface="Courier"/>
              </a:rPr>
              <a:t>, </a:t>
            </a:r>
            <a:r>
              <a:rPr sz="1800">
                <a:solidFill>
                  <a:srgbClr val="902000"/>
                </a:solidFill>
                <a:latin typeface="Courier"/>
              </a:rPr>
              <a:t>daily.seasonality =</a:t>
            </a:r>
            <a:r>
              <a:rPr sz="1800">
                <a:latin typeface="Courier"/>
              </a:rPr>
              <a:t> </a:t>
            </a:r>
            <a:r>
              <a:rPr sz="1800">
                <a:solidFill>
                  <a:srgbClr val="007020"/>
                </a:solidFill>
                <a:latin typeface="Courier"/>
              </a:rPr>
              <a:t>FALSE</a:t>
            </a:r>
            <a:r>
              <a:rPr sz="1800">
                <a:latin typeface="Courier"/>
              </a:rPr>
              <a:t>)</a:t>
            </a:r>
            <a:br/>
            <a:r>
              <a:rPr sz="1800">
                <a:latin typeface="Courier"/>
              </a:rPr>
              <a:t>Elect_</a:t>
            </a:r>
            <a:r>
              <a:rPr sz="1800">
                <a:solidFill>
                  <a:srgbClr val="40A070"/>
                </a:solidFill>
                <a:latin typeface="Courier"/>
              </a:rPr>
              <a:t>1</a:t>
            </a:r>
            <a:r>
              <a:rPr sz="1800">
                <a:latin typeface="Courier"/>
              </a:rPr>
              <a:t> &lt;-</a:t>
            </a:r>
            <a:r>
              <a:rPr sz="1800">
                <a:solidFill>
                  <a:srgbClr val="4070A0"/>
                </a:solidFill>
                <a:latin typeface="Courier"/>
              </a:rPr>
              <a:t> </a:t>
            </a:r>
            <a:r>
              <a:rPr sz="1800" b="1">
                <a:solidFill>
                  <a:srgbClr val="007020"/>
                </a:solidFill>
                <a:latin typeface="Courier"/>
              </a:rPr>
              <a:t>add_country_holidays</a:t>
            </a:r>
            <a:r>
              <a:rPr sz="1800">
                <a:latin typeface="Courier"/>
              </a:rPr>
              <a:t>(Elect_</a:t>
            </a:r>
            <a:r>
              <a:rPr sz="1800">
                <a:solidFill>
                  <a:srgbClr val="40A070"/>
                </a:solidFill>
                <a:latin typeface="Courier"/>
              </a:rPr>
              <a:t>1</a:t>
            </a:r>
            <a:r>
              <a:rPr sz="1800">
                <a:latin typeface="Courier"/>
              </a:rPr>
              <a:t>, </a:t>
            </a:r>
            <a:r>
              <a:rPr sz="1800">
                <a:solidFill>
                  <a:srgbClr val="902000"/>
                </a:solidFill>
                <a:latin typeface="Courier"/>
              </a:rPr>
              <a:t>country_name =</a:t>
            </a:r>
            <a:r>
              <a:rPr sz="1800">
                <a:latin typeface="Courier"/>
              </a:rPr>
              <a:t> </a:t>
            </a:r>
            <a:r>
              <a:rPr sz="1800">
                <a:solidFill>
                  <a:srgbClr val="4070A0"/>
                </a:solidFill>
                <a:latin typeface="Courier"/>
              </a:rPr>
              <a:t>"AU"</a:t>
            </a:r>
            <a:r>
              <a:rPr sz="1800">
                <a:latin typeface="Courier"/>
              </a:rPr>
              <a:t>)</a:t>
            </a:r>
            <a:br/>
            <a:r>
              <a:rPr sz="1800">
                <a:latin typeface="Courier"/>
              </a:rPr>
              <a:t>Elect_</a:t>
            </a:r>
            <a:r>
              <a:rPr sz="1800">
                <a:solidFill>
                  <a:srgbClr val="40A070"/>
                </a:solidFill>
                <a:latin typeface="Courier"/>
              </a:rPr>
              <a:t>1</a:t>
            </a:r>
            <a:r>
              <a:rPr sz="1800">
                <a:latin typeface="Courier"/>
              </a:rPr>
              <a:t> &lt;-</a:t>
            </a:r>
            <a:r>
              <a:rPr sz="1800">
                <a:solidFill>
                  <a:srgbClr val="4070A0"/>
                </a:solidFill>
                <a:latin typeface="Courier"/>
              </a:rPr>
              <a:t> </a:t>
            </a:r>
            <a:r>
              <a:rPr sz="1800" b="1">
                <a:solidFill>
                  <a:srgbClr val="007020"/>
                </a:solidFill>
                <a:latin typeface="Courier"/>
              </a:rPr>
              <a:t>fit.prophet</a:t>
            </a:r>
            <a:r>
              <a:rPr sz="1800">
                <a:latin typeface="Courier"/>
              </a:rPr>
              <a:t>(Elect_</a:t>
            </a:r>
            <a:r>
              <a:rPr sz="1800">
                <a:solidFill>
                  <a:srgbClr val="40A070"/>
                </a:solidFill>
                <a:latin typeface="Courier"/>
              </a:rPr>
              <a:t>1</a:t>
            </a:r>
            <a:r>
              <a:rPr sz="1800">
                <a:latin typeface="Courier"/>
              </a:rPr>
              <a:t>, Elect_dem)</a:t>
            </a:r>
            <a:br/>
            <a:r>
              <a:rPr sz="1800">
                <a:latin typeface="Courier"/>
              </a:rPr>
              <a:t>Elect_</a:t>
            </a:r>
            <a:r>
              <a:rPr sz="1800">
                <a:solidFill>
                  <a:srgbClr val="40A070"/>
                </a:solidFill>
                <a:latin typeface="Courier"/>
              </a:rPr>
              <a:t>1</a:t>
            </a:r>
            <a:r>
              <a:rPr sz="1800">
                <a:latin typeface="Courier"/>
              </a:rPr>
              <a:t>_fcast &lt;-</a:t>
            </a:r>
            <a:r>
              <a:rPr sz="1800">
                <a:solidFill>
                  <a:srgbClr val="4070A0"/>
                </a:solidFill>
                <a:latin typeface="Courier"/>
              </a:rPr>
              <a:t> </a:t>
            </a:r>
            <a:r>
              <a:rPr sz="1800" b="1">
                <a:solidFill>
                  <a:srgbClr val="007020"/>
                </a:solidFill>
                <a:latin typeface="Courier"/>
              </a:rPr>
              <a:t>predict</a:t>
            </a:r>
            <a:r>
              <a:rPr sz="1800">
                <a:latin typeface="Courier"/>
              </a:rPr>
              <a:t>(Elect_</a:t>
            </a:r>
            <a:r>
              <a:rPr sz="1800">
                <a:solidFill>
                  <a:srgbClr val="40A070"/>
                </a:solidFill>
                <a:latin typeface="Courier"/>
              </a:rPr>
              <a:t>1</a:t>
            </a:r>
            <a:r>
              <a:rPr sz="1800">
                <a:latin typeface="Courier"/>
              </a:rPr>
              <a:t>, future)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AF9E0-2C3C-44EB-B580-AD5FDC95CD2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7" name="Title 6">
            <a:extLst>
              <a:ext uri="{FF2B5EF4-FFF2-40B4-BE49-F238E27FC236}">
                <a16:creationId xmlns:a16="http://schemas.microsoft.com/office/drawing/2014/main" id="{245E45B2-7B06-4F1B-B936-11097E98E6E9}"/>
              </a:ext>
            </a:extLst>
          </p:cNvPr>
          <p:cNvSpPr>
            <a:spLocks noGrp="1"/>
          </p:cNvSpPr>
          <p:nvPr>
            <p:ph type="title"/>
          </p:nvPr>
        </p:nvSpPr>
        <p:spPr/>
        <p:txBody>
          <a:bodyPr/>
          <a:lstStyle/>
          <a:p>
            <a:pPr lvl="0" marL="0" indent="0">
              <a:buNone/>
            </a:pPr>
            <a:r>
              <a:rPr/>
              <a:t>Holidays!</a:t>
            </a:r>
            <a:r>
              <a:rPr/>
              <a:t> </a:t>
            </a:r>
            <a:r>
              <a:rPr/>
              <a:t>Pt</a:t>
            </a:r>
            <a:r>
              <a:rPr/>
              <a:t> </a:t>
            </a:r>
            <a:r>
              <a:rPr/>
              <a:t>2</a:t>
            </a:r>
          </a:p>
        </p:txBody>
      </p:sp>
      <p:pic>
        <p:nvPicPr>
          <p:cNvPr descr="Prophet_presentation_files/figure-pptx/Holiday_comp-1.png" id="0" name="Picture 1"/>
          <p:cNvPicPr>
            <a:picLocks noGrp="1" noChangeAspect="1"/>
          </p:cNvPicPr>
          <p:nvPr/>
        </p:nvPicPr>
        <p:blipFill>
          <a:blip r:embed="rId2"/>
          <a:stretch>
            <a:fillRect/>
          </a:stretch>
        </p:blipFill>
        <p:spPr bwMode="auto">
          <a:xfrm>
            <a:off x="1422400" y="1181100"/>
            <a:ext cx="6286500" cy="5029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AF9E0-2C3C-44EB-B580-AD5FDC95CD2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7" name="Title 6">
            <a:extLst>
              <a:ext uri="{FF2B5EF4-FFF2-40B4-BE49-F238E27FC236}">
                <a16:creationId xmlns:a16="http://schemas.microsoft.com/office/drawing/2014/main" id="{245E45B2-7B06-4F1B-B936-11097E98E6E9}"/>
              </a:ext>
            </a:extLst>
          </p:cNvPr>
          <p:cNvSpPr>
            <a:spLocks noGrp="1"/>
          </p:cNvSpPr>
          <p:nvPr>
            <p:ph type="title"/>
          </p:nvPr>
        </p:nvSpPr>
        <p:spPr/>
        <p:txBody>
          <a:bodyPr/>
          <a:lstStyle/>
          <a:p>
            <a:pPr lvl="0" marL="0" indent="0">
              <a:buNone/>
            </a:pPr>
            <a:r>
              <a:rPr/>
              <a:t>Holidays!</a:t>
            </a:r>
            <a:r>
              <a:rPr/>
              <a:t> </a:t>
            </a:r>
            <a:r>
              <a:rPr/>
              <a:t>Pt</a:t>
            </a:r>
            <a:r>
              <a:rPr/>
              <a:t> </a:t>
            </a:r>
            <a:r>
              <a:rPr/>
              <a:t>3</a:t>
            </a:r>
          </a:p>
        </p:txBody>
      </p:sp>
      <p:pic>
        <p:nvPicPr>
          <p:cNvPr descr="Prophet_presentation_files/figure-pptx/Holiday_fcast-1.png" id="0" name="Picture 1"/>
          <p:cNvPicPr>
            <a:picLocks noGrp="1" noChangeAspect="1"/>
          </p:cNvPicPr>
          <p:nvPr/>
        </p:nvPicPr>
        <p:blipFill>
          <a:blip r:embed="rId2"/>
          <a:stretch>
            <a:fillRect/>
          </a:stretch>
        </p:blipFill>
        <p:spPr bwMode="auto">
          <a:xfrm>
            <a:off x="1422400" y="1181100"/>
            <a:ext cx="6286500" cy="5029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AF9E0-2C3C-44EB-B580-AD5FDC95CD2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7" name="Title 6">
            <a:extLst>
              <a:ext uri="{FF2B5EF4-FFF2-40B4-BE49-F238E27FC236}">
                <a16:creationId xmlns:a16="http://schemas.microsoft.com/office/drawing/2014/main" id="{245E45B2-7B06-4F1B-B936-11097E98E6E9}"/>
              </a:ext>
            </a:extLst>
          </p:cNvPr>
          <p:cNvSpPr>
            <a:spLocks noGrp="1"/>
          </p:cNvSpPr>
          <p:nvPr>
            <p:ph type="title"/>
          </p:nvPr>
        </p:nvSpPr>
        <p:spPr/>
        <p:txBody>
          <a:bodyPr/>
          <a:lstStyle/>
          <a:p>
            <a:pPr lvl="0" marL="0" indent="0">
              <a:buNone/>
            </a:pPr>
            <a:r>
              <a:rPr/>
              <a:t>Seasonality</a:t>
            </a:r>
            <a:r>
              <a:rPr/>
              <a:t> </a:t>
            </a:r>
            <a:r>
              <a:rPr/>
              <a:t>type</a:t>
            </a:r>
          </a:p>
        </p:txBody>
      </p:sp>
      <p:sp>
        <p:nvSpPr>
          <p:cNvPr id="3" name="Content Placeholder 2"/>
          <p:cNvSpPr>
            <a:spLocks noGrp="1"/>
          </p:cNvSpPr>
          <p:nvPr>
            <p:ph idx="1"/>
          </p:nvPr>
        </p:nvSpPr>
        <p:spPr/>
        <p:txBody>
          <a:bodyPr/>
          <a:lstStyle/>
          <a:p>
            <a:pPr lvl="0" marL="0" indent="0">
              <a:buNone/>
            </a:pPr>
            <a:r>
              <a:rPr/>
              <a:t>Prophet’s default assumption is that seasonlity is additive. However, that can be changed to multiplicative</a:t>
            </a:r>
          </a:p>
          <a:p>
            <a:pPr lvl="0" marL="1270000" indent="0">
              <a:buNone/>
            </a:pPr>
            <a:r>
              <a:rPr sz="1800">
                <a:latin typeface="Courier"/>
              </a:rPr>
              <a:t>Elect_</a:t>
            </a:r>
            <a:r>
              <a:rPr sz="1800">
                <a:solidFill>
                  <a:srgbClr val="40A070"/>
                </a:solidFill>
                <a:latin typeface="Courier"/>
              </a:rPr>
              <a:t>2</a:t>
            </a:r>
            <a:r>
              <a:rPr sz="1800">
                <a:latin typeface="Courier"/>
              </a:rPr>
              <a:t> &lt;-</a:t>
            </a:r>
            <a:r>
              <a:rPr sz="1800">
                <a:solidFill>
                  <a:srgbClr val="4070A0"/>
                </a:solidFill>
                <a:latin typeface="Courier"/>
              </a:rPr>
              <a:t> </a:t>
            </a:r>
            <a:r>
              <a:rPr sz="1800" b="1">
                <a:solidFill>
                  <a:srgbClr val="007020"/>
                </a:solidFill>
                <a:latin typeface="Courier"/>
              </a:rPr>
              <a:t>prophet</a:t>
            </a:r>
            <a:r>
              <a:rPr sz="1800">
                <a:latin typeface="Courier"/>
              </a:rPr>
              <a:t>(</a:t>
            </a:r>
            <a:r>
              <a:rPr sz="1800">
                <a:solidFill>
                  <a:srgbClr val="902000"/>
                </a:solidFill>
                <a:latin typeface="Courier"/>
              </a:rPr>
              <a:t>growth =</a:t>
            </a:r>
            <a:r>
              <a:rPr sz="1800">
                <a:latin typeface="Courier"/>
              </a:rPr>
              <a:t> </a:t>
            </a:r>
            <a:r>
              <a:rPr sz="1800">
                <a:solidFill>
                  <a:srgbClr val="4070A0"/>
                </a:solidFill>
                <a:latin typeface="Courier"/>
              </a:rPr>
              <a:t>"linear"</a:t>
            </a:r>
            <a:r>
              <a:rPr sz="1800">
                <a:latin typeface="Courier"/>
              </a:rPr>
              <a:t>, </a:t>
            </a:r>
            <a:r>
              <a:rPr sz="1800">
                <a:solidFill>
                  <a:srgbClr val="902000"/>
                </a:solidFill>
                <a:latin typeface="Courier"/>
              </a:rPr>
              <a:t>yearly.seasonality =</a:t>
            </a:r>
            <a:r>
              <a:rPr sz="1800">
                <a:latin typeface="Courier"/>
              </a:rPr>
              <a:t> </a:t>
            </a:r>
            <a:r>
              <a:rPr sz="1800">
                <a:solidFill>
                  <a:srgbClr val="4070A0"/>
                </a:solidFill>
                <a:latin typeface="Courier"/>
              </a:rPr>
              <a:t>'auto'</a:t>
            </a:r>
            <a:r>
              <a:rPr sz="1800">
                <a:latin typeface="Courier"/>
              </a:rPr>
              <a:t>, </a:t>
            </a:r>
            <a:r>
              <a:rPr sz="1800">
                <a:solidFill>
                  <a:srgbClr val="902000"/>
                </a:solidFill>
                <a:latin typeface="Courier"/>
              </a:rPr>
              <a:t>weekly.seasonality =</a:t>
            </a:r>
            <a:r>
              <a:rPr sz="1800">
                <a:latin typeface="Courier"/>
              </a:rPr>
              <a:t> </a:t>
            </a:r>
            <a:r>
              <a:rPr sz="1800">
                <a:solidFill>
                  <a:srgbClr val="4070A0"/>
                </a:solidFill>
                <a:latin typeface="Courier"/>
              </a:rPr>
              <a:t>'auto'</a:t>
            </a:r>
            <a:r>
              <a:rPr sz="1800">
                <a:latin typeface="Courier"/>
              </a:rPr>
              <a:t>, </a:t>
            </a:r>
            <a:r>
              <a:rPr sz="1800">
                <a:solidFill>
                  <a:srgbClr val="902000"/>
                </a:solidFill>
                <a:latin typeface="Courier"/>
              </a:rPr>
              <a:t>daily.seasonality =</a:t>
            </a:r>
            <a:r>
              <a:rPr sz="1800">
                <a:latin typeface="Courier"/>
              </a:rPr>
              <a:t> </a:t>
            </a:r>
            <a:r>
              <a:rPr sz="1800">
                <a:solidFill>
                  <a:srgbClr val="007020"/>
                </a:solidFill>
                <a:latin typeface="Courier"/>
              </a:rPr>
              <a:t>FALSE</a:t>
            </a:r>
            <a:r>
              <a:rPr sz="1800">
                <a:latin typeface="Courier"/>
              </a:rPr>
              <a:t>,</a:t>
            </a:r>
            <a:br/>
            <a:r>
              <a:rPr sz="1800">
                <a:latin typeface="Courier"/>
              </a:rPr>
              <a:t>                   </a:t>
            </a:r>
            <a:r>
              <a:rPr sz="1800">
                <a:solidFill>
                  <a:srgbClr val="902000"/>
                </a:solidFill>
                <a:latin typeface="Courier"/>
              </a:rPr>
              <a:t>seasonality.mode =</a:t>
            </a:r>
            <a:r>
              <a:rPr sz="1800">
                <a:latin typeface="Courier"/>
              </a:rPr>
              <a:t> </a:t>
            </a:r>
            <a:r>
              <a:rPr sz="1800">
                <a:solidFill>
                  <a:srgbClr val="4070A0"/>
                </a:solidFill>
                <a:latin typeface="Courier"/>
              </a:rPr>
              <a:t>'multiplicative'</a:t>
            </a:r>
            <a:r>
              <a:rPr sz="1800">
                <a:latin typeface="Courier"/>
              </a:rPr>
              <a:t>)</a:t>
            </a:r>
            <a:br/>
            <a:r>
              <a:rPr sz="1800">
                <a:latin typeface="Courier"/>
              </a:rPr>
              <a:t>Elect_</a:t>
            </a:r>
            <a:r>
              <a:rPr sz="1800">
                <a:solidFill>
                  <a:srgbClr val="40A070"/>
                </a:solidFill>
                <a:latin typeface="Courier"/>
              </a:rPr>
              <a:t>2</a:t>
            </a:r>
            <a:r>
              <a:rPr sz="1800">
                <a:latin typeface="Courier"/>
              </a:rPr>
              <a:t> &lt;-</a:t>
            </a:r>
            <a:r>
              <a:rPr sz="1800">
                <a:solidFill>
                  <a:srgbClr val="4070A0"/>
                </a:solidFill>
                <a:latin typeface="Courier"/>
              </a:rPr>
              <a:t> </a:t>
            </a:r>
            <a:r>
              <a:rPr sz="1800" b="1">
                <a:solidFill>
                  <a:srgbClr val="007020"/>
                </a:solidFill>
                <a:latin typeface="Courier"/>
              </a:rPr>
              <a:t>add_country_holidays</a:t>
            </a:r>
            <a:r>
              <a:rPr sz="1800">
                <a:latin typeface="Courier"/>
              </a:rPr>
              <a:t>(Elect_</a:t>
            </a:r>
            <a:r>
              <a:rPr sz="1800">
                <a:solidFill>
                  <a:srgbClr val="40A070"/>
                </a:solidFill>
                <a:latin typeface="Courier"/>
              </a:rPr>
              <a:t>2</a:t>
            </a:r>
            <a:r>
              <a:rPr sz="1800">
                <a:latin typeface="Courier"/>
              </a:rPr>
              <a:t>, </a:t>
            </a:r>
            <a:r>
              <a:rPr sz="1800">
                <a:solidFill>
                  <a:srgbClr val="902000"/>
                </a:solidFill>
                <a:latin typeface="Courier"/>
              </a:rPr>
              <a:t>country_name =</a:t>
            </a:r>
            <a:r>
              <a:rPr sz="1800">
                <a:latin typeface="Courier"/>
              </a:rPr>
              <a:t> </a:t>
            </a:r>
            <a:r>
              <a:rPr sz="1800">
                <a:solidFill>
                  <a:srgbClr val="4070A0"/>
                </a:solidFill>
                <a:latin typeface="Courier"/>
              </a:rPr>
              <a:t>"AU"</a:t>
            </a:r>
            <a:r>
              <a:rPr sz="1800">
                <a:latin typeface="Courier"/>
              </a:rPr>
              <a:t>) </a:t>
            </a:r>
            <a:br/>
            <a:r>
              <a:rPr sz="1800">
                <a:latin typeface="Courier"/>
              </a:rPr>
              <a:t>Elect_</a:t>
            </a:r>
            <a:r>
              <a:rPr sz="1800">
                <a:solidFill>
                  <a:srgbClr val="40A070"/>
                </a:solidFill>
                <a:latin typeface="Courier"/>
              </a:rPr>
              <a:t>2</a:t>
            </a:r>
            <a:r>
              <a:rPr sz="1800">
                <a:latin typeface="Courier"/>
              </a:rPr>
              <a:t> &lt;-</a:t>
            </a:r>
            <a:r>
              <a:rPr sz="1800">
                <a:solidFill>
                  <a:srgbClr val="4070A0"/>
                </a:solidFill>
                <a:latin typeface="Courier"/>
              </a:rPr>
              <a:t> </a:t>
            </a:r>
            <a:r>
              <a:rPr sz="1800" b="1">
                <a:solidFill>
                  <a:srgbClr val="007020"/>
                </a:solidFill>
                <a:latin typeface="Courier"/>
              </a:rPr>
              <a:t>fit.prophet</a:t>
            </a:r>
            <a:r>
              <a:rPr sz="1800">
                <a:latin typeface="Courier"/>
              </a:rPr>
              <a:t>(Elect_</a:t>
            </a:r>
            <a:r>
              <a:rPr sz="1800">
                <a:solidFill>
                  <a:srgbClr val="40A070"/>
                </a:solidFill>
                <a:latin typeface="Courier"/>
              </a:rPr>
              <a:t>2</a:t>
            </a:r>
            <a:r>
              <a:rPr sz="1800">
                <a:latin typeface="Courier"/>
              </a:rPr>
              <a:t>, Elect_dem)</a:t>
            </a:r>
            <a:br/>
            <a:r>
              <a:rPr sz="1800">
                <a:latin typeface="Courier"/>
              </a:rPr>
              <a:t>Elect_</a:t>
            </a:r>
            <a:r>
              <a:rPr sz="1800">
                <a:solidFill>
                  <a:srgbClr val="40A070"/>
                </a:solidFill>
                <a:latin typeface="Courier"/>
              </a:rPr>
              <a:t>2</a:t>
            </a:r>
            <a:r>
              <a:rPr sz="1800">
                <a:latin typeface="Courier"/>
              </a:rPr>
              <a:t>_fcast &lt;-</a:t>
            </a:r>
            <a:r>
              <a:rPr sz="1800">
                <a:solidFill>
                  <a:srgbClr val="4070A0"/>
                </a:solidFill>
                <a:latin typeface="Courier"/>
              </a:rPr>
              <a:t> </a:t>
            </a:r>
            <a:r>
              <a:rPr sz="1800" b="1">
                <a:solidFill>
                  <a:srgbClr val="007020"/>
                </a:solidFill>
                <a:latin typeface="Courier"/>
              </a:rPr>
              <a:t>predict</a:t>
            </a:r>
            <a:r>
              <a:rPr sz="1800">
                <a:latin typeface="Courier"/>
              </a:rPr>
              <a:t>(Elect_</a:t>
            </a:r>
            <a:r>
              <a:rPr sz="1800">
                <a:solidFill>
                  <a:srgbClr val="40A070"/>
                </a:solidFill>
                <a:latin typeface="Courier"/>
              </a:rPr>
              <a:t>2</a:t>
            </a:r>
            <a:r>
              <a:rPr sz="1800">
                <a:latin typeface="Courier"/>
              </a:rPr>
              <a:t>, future)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AF9E0-2C3C-44EB-B580-AD5FDC95CD2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7" name="Title 6">
            <a:extLst>
              <a:ext uri="{FF2B5EF4-FFF2-40B4-BE49-F238E27FC236}">
                <a16:creationId xmlns:a16="http://schemas.microsoft.com/office/drawing/2014/main" id="{245E45B2-7B06-4F1B-B936-11097E98E6E9}"/>
              </a:ext>
            </a:extLst>
          </p:cNvPr>
          <p:cNvSpPr>
            <a:spLocks noGrp="1"/>
          </p:cNvSpPr>
          <p:nvPr>
            <p:ph type="title"/>
          </p:nvPr>
        </p:nvSpPr>
        <p:spPr/>
        <p:txBody>
          <a:bodyPr/>
          <a:lstStyle/>
          <a:p>
            <a:pPr lvl="0" marL="0" indent="0">
              <a:buNone/>
            </a:pPr>
            <a:r>
              <a:rPr/>
              <a:t>Seasonality</a:t>
            </a:r>
            <a:r>
              <a:rPr/>
              <a:t> </a:t>
            </a:r>
            <a:r>
              <a:rPr/>
              <a:t>Type</a:t>
            </a:r>
            <a:r>
              <a:rPr/>
              <a:t> </a:t>
            </a:r>
            <a:r>
              <a:rPr/>
              <a:t>Pt</a:t>
            </a:r>
            <a:r>
              <a:rPr/>
              <a:t> </a:t>
            </a:r>
            <a:r>
              <a:rPr/>
              <a:t>2</a:t>
            </a:r>
          </a:p>
        </p:txBody>
      </p:sp>
      <p:pic>
        <p:nvPicPr>
          <p:cNvPr descr="Prophet_presentation_files/figure-pptx/seasonality_comp-1.png" id="0" name="Picture 1"/>
          <p:cNvPicPr>
            <a:picLocks noGrp="1" noChangeAspect="1"/>
          </p:cNvPicPr>
          <p:nvPr/>
        </p:nvPicPr>
        <p:blipFill>
          <a:blip r:embed="rId2"/>
          <a:stretch>
            <a:fillRect/>
          </a:stretch>
        </p:blipFill>
        <p:spPr bwMode="auto">
          <a:xfrm>
            <a:off x="1422400" y="1181100"/>
            <a:ext cx="6286500" cy="5029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AF9E0-2C3C-44EB-B580-AD5FDC95CD2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7" name="Title 6">
            <a:extLst>
              <a:ext uri="{FF2B5EF4-FFF2-40B4-BE49-F238E27FC236}">
                <a16:creationId xmlns:a16="http://schemas.microsoft.com/office/drawing/2014/main" id="{245E45B2-7B06-4F1B-B936-11097E98E6E9}"/>
              </a:ext>
            </a:extLst>
          </p:cNvPr>
          <p:cNvSpPr>
            <a:spLocks noGrp="1"/>
          </p:cNvSpPr>
          <p:nvPr>
            <p:ph type="title"/>
          </p:nvPr>
        </p:nvSpPr>
        <p:spPr/>
        <p:txBody>
          <a:bodyPr/>
          <a:lstStyle/>
          <a:p>
            <a:pPr lvl="0" marL="0" indent="0">
              <a:buNone/>
            </a:pPr>
            <a:r>
              <a:rPr/>
              <a:t>Seasonality</a:t>
            </a:r>
            <a:r>
              <a:rPr/>
              <a:t> </a:t>
            </a:r>
            <a:r>
              <a:rPr/>
              <a:t>Type</a:t>
            </a:r>
            <a:r>
              <a:rPr/>
              <a:t> </a:t>
            </a:r>
            <a:r>
              <a:rPr/>
              <a:t>Pt</a:t>
            </a:r>
            <a:r>
              <a:rPr/>
              <a:t> </a:t>
            </a:r>
            <a:r>
              <a:rPr/>
              <a:t>3</a:t>
            </a:r>
          </a:p>
        </p:txBody>
      </p:sp>
      <p:pic>
        <p:nvPicPr>
          <p:cNvPr descr="Prophet_presentation_files/figure-pptx/seasonality_fcast-1.png" id="0" name="Picture 1"/>
          <p:cNvPicPr>
            <a:picLocks noGrp="1" noChangeAspect="1"/>
          </p:cNvPicPr>
          <p:nvPr/>
        </p:nvPicPr>
        <p:blipFill>
          <a:blip r:embed="rId2"/>
          <a:stretch>
            <a:fillRect/>
          </a:stretch>
        </p:blipFill>
        <p:spPr bwMode="auto">
          <a:xfrm>
            <a:off x="1422400" y="1181100"/>
            <a:ext cx="6286500" cy="5029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AF9E0-2C3C-44EB-B580-AD5FDC95CD2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7" name="Title 6">
            <a:extLst>
              <a:ext uri="{FF2B5EF4-FFF2-40B4-BE49-F238E27FC236}">
                <a16:creationId xmlns:a16="http://schemas.microsoft.com/office/drawing/2014/main" id="{245E45B2-7B06-4F1B-B936-11097E98E6E9}"/>
              </a:ext>
            </a:extLst>
          </p:cNvPr>
          <p:cNvSpPr>
            <a:spLocks noGrp="1"/>
          </p:cNvSpPr>
          <p:nvPr>
            <p:ph type="title"/>
          </p:nvPr>
        </p:nvSpPr>
        <p:spPr/>
        <p:txBody>
          <a:bodyPr/>
          <a:lstStyle/>
          <a:p>
            <a:pPr lvl="0" marL="0" indent="0">
              <a:buNone/>
            </a:pPr>
            <a:r>
              <a:rPr/>
              <a:t>Full</a:t>
            </a:r>
            <a:r>
              <a:rPr/>
              <a:t> </a:t>
            </a:r>
            <a:r>
              <a:rPr/>
              <a:t>Bayesian</a:t>
            </a:r>
          </a:p>
        </p:txBody>
      </p:sp>
      <p:sp>
        <p:nvSpPr>
          <p:cNvPr id="3" name="Content Placeholder 2"/>
          <p:cNvSpPr>
            <a:spLocks noGrp="1"/>
          </p:cNvSpPr>
          <p:nvPr>
            <p:ph idx="1"/>
          </p:nvPr>
        </p:nvSpPr>
        <p:spPr/>
        <p:txBody>
          <a:bodyPr/>
          <a:lstStyle/>
          <a:p>
            <a:pPr lvl="0" marL="0" indent="0">
              <a:buNone/>
            </a:pPr>
            <a:r>
              <a:rPr/>
              <a:t>The default option in Prophet is to use maximum a posteriori (MAP) estimation to determine the posterior for the forecast. This allows for approximating the uncertaintity in trend and noise but not in the seasonality. To do that the user must explicitly call for MCMC sampling to do a full Bayesian estimation. In general the number of samples should be at least 1000, which may take some time to perform. For this example a smaller number is used.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AF9E0-2C3C-44EB-B580-AD5FDC95CD2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7" name="Title 6">
            <a:extLst>
              <a:ext uri="{FF2B5EF4-FFF2-40B4-BE49-F238E27FC236}">
                <a16:creationId xmlns:a16="http://schemas.microsoft.com/office/drawing/2014/main" id="{245E45B2-7B06-4F1B-B936-11097E98E6E9}"/>
              </a:ext>
            </a:extLst>
          </p:cNvPr>
          <p:cNvSpPr>
            <a:spLocks noGrp="1"/>
          </p:cNvSpPr>
          <p:nvPr>
            <p:ph type="title"/>
          </p:nvPr>
        </p:nvSpPr>
        <p:spPr/>
        <p:txBody>
          <a:bodyPr/>
          <a:lstStyle/>
          <a:p>
            <a:pPr lvl="0" marL="0" indent="0">
              <a:buNone/>
            </a:pPr>
            <a:r>
              <a:rPr/>
              <a:t>Full</a:t>
            </a:r>
            <a:r>
              <a:rPr/>
              <a:t> </a:t>
            </a:r>
            <a:r>
              <a:rPr/>
              <a:t>Bayesian</a:t>
            </a:r>
            <a:r>
              <a:rPr/>
              <a:t> </a:t>
            </a:r>
            <a:r>
              <a:rPr/>
              <a:t>Pt</a:t>
            </a:r>
            <a:r>
              <a:rPr/>
              <a:t> </a:t>
            </a:r>
            <a:r>
              <a:rPr/>
              <a:t>2</a:t>
            </a:r>
          </a:p>
        </p:txBody>
      </p:sp>
      <p:sp>
        <p:nvSpPr>
          <p:cNvPr id="3" name="Content Placeholder 2"/>
          <p:cNvSpPr>
            <a:spLocks noGrp="1"/>
          </p:cNvSpPr>
          <p:nvPr>
            <p:ph idx="1"/>
          </p:nvPr>
        </p:nvSpPr>
        <p:spPr/>
        <p:txBody>
          <a:bodyPr/>
          <a:lstStyle/>
          <a:p>
            <a:pPr lvl="1"/>
            <a:r>
              <a:rPr/>
              <a:t>The </a:t>
            </a:r>
            <a:r>
              <a:rPr i="1"/>
              <a:t>interval.width</a:t>
            </a:r>
            <a:r>
              <a:rPr/>
              <a:t> variable defaults to 0.8 and determines the width of error bar of the forecast -The </a:t>
            </a:r>
            <a:r>
              <a:rPr i="1"/>
              <a:t>uncertainty.samples</a:t>
            </a:r>
            <a:r>
              <a:rPr/>
              <a:t> tells Prophet how many simulations to perform to calculate the forecast uncertainty and defaults to 1000. Lowering this number increases the uncertainty in the prediction while speeding up the calculation</a:t>
            </a:r>
          </a:p>
          <a:p>
            <a:pPr lvl="0" marL="1270000" indent="0">
              <a:buNone/>
            </a:pPr>
            <a:r>
              <a:rPr sz="1800">
                <a:latin typeface="Courier"/>
              </a:rPr>
              <a:t>Elect_</a:t>
            </a:r>
            <a:r>
              <a:rPr sz="1800">
                <a:solidFill>
                  <a:srgbClr val="40A070"/>
                </a:solidFill>
                <a:latin typeface="Courier"/>
              </a:rPr>
              <a:t>3</a:t>
            </a:r>
            <a:r>
              <a:rPr sz="1800">
                <a:latin typeface="Courier"/>
              </a:rPr>
              <a:t> &lt;-</a:t>
            </a:r>
            <a:r>
              <a:rPr sz="1800">
                <a:solidFill>
                  <a:srgbClr val="4070A0"/>
                </a:solidFill>
                <a:latin typeface="Courier"/>
              </a:rPr>
              <a:t> </a:t>
            </a:r>
            <a:r>
              <a:rPr sz="1800" b="1">
                <a:solidFill>
                  <a:srgbClr val="007020"/>
                </a:solidFill>
                <a:latin typeface="Courier"/>
              </a:rPr>
              <a:t>prophet</a:t>
            </a:r>
            <a:r>
              <a:rPr sz="1800">
                <a:latin typeface="Courier"/>
              </a:rPr>
              <a:t>(</a:t>
            </a:r>
            <a:r>
              <a:rPr sz="1800">
                <a:solidFill>
                  <a:srgbClr val="902000"/>
                </a:solidFill>
                <a:latin typeface="Courier"/>
              </a:rPr>
              <a:t>growth =</a:t>
            </a:r>
            <a:r>
              <a:rPr sz="1800">
                <a:latin typeface="Courier"/>
              </a:rPr>
              <a:t> </a:t>
            </a:r>
            <a:r>
              <a:rPr sz="1800">
                <a:solidFill>
                  <a:srgbClr val="4070A0"/>
                </a:solidFill>
                <a:latin typeface="Courier"/>
              </a:rPr>
              <a:t>"linear"</a:t>
            </a:r>
            <a:r>
              <a:rPr sz="1800">
                <a:latin typeface="Courier"/>
              </a:rPr>
              <a:t>, </a:t>
            </a:r>
            <a:r>
              <a:rPr sz="1800">
                <a:solidFill>
                  <a:srgbClr val="902000"/>
                </a:solidFill>
                <a:latin typeface="Courier"/>
              </a:rPr>
              <a:t>yearly.seasonality =</a:t>
            </a:r>
            <a:r>
              <a:rPr sz="1800">
                <a:latin typeface="Courier"/>
              </a:rPr>
              <a:t> </a:t>
            </a:r>
            <a:r>
              <a:rPr sz="1800">
                <a:solidFill>
                  <a:srgbClr val="4070A0"/>
                </a:solidFill>
                <a:latin typeface="Courier"/>
              </a:rPr>
              <a:t>'auto'</a:t>
            </a:r>
            <a:r>
              <a:rPr sz="1800">
                <a:latin typeface="Courier"/>
              </a:rPr>
              <a:t>, </a:t>
            </a:r>
            <a:r>
              <a:rPr sz="1800">
                <a:solidFill>
                  <a:srgbClr val="902000"/>
                </a:solidFill>
                <a:latin typeface="Courier"/>
              </a:rPr>
              <a:t>weekly.seasonality =</a:t>
            </a:r>
            <a:r>
              <a:rPr sz="1800">
                <a:latin typeface="Courier"/>
              </a:rPr>
              <a:t> </a:t>
            </a:r>
            <a:r>
              <a:rPr sz="1800">
                <a:solidFill>
                  <a:srgbClr val="4070A0"/>
                </a:solidFill>
                <a:latin typeface="Courier"/>
              </a:rPr>
              <a:t>'auto'</a:t>
            </a:r>
            <a:r>
              <a:rPr sz="1800">
                <a:latin typeface="Courier"/>
              </a:rPr>
              <a:t>, </a:t>
            </a:r>
            <a:r>
              <a:rPr sz="1800">
                <a:solidFill>
                  <a:srgbClr val="902000"/>
                </a:solidFill>
                <a:latin typeface="Courier"/>
              </a:rPr>
              <a:t>daily.seasonality =</a:t>
            </a:r>
            <a:r>
              <a:rPr sz="1800">
                <a:latin typeface="Courier"/>
              </a:rPr>
              <a:t> </a:t>
            </a:r>
            <a:r>
              <a:rPr sz="1800">
                <a:solidFill>
                  <a:srgbClr val="007020"/>
                </a:solidFill>
                <a:latin typeface="Courier"/>
              </a:rPr>
              <a:t>FALSE</a:t>
            </a:r>
            <a:r>
              <a:rPr sz="1800">
                <a:latin typeface="Courier"/>
              </a:rPr>
              <a:t>,</a:t>
            </a:r>
            <a:br/>
            <a:r>
              <a:rPr sz="1800">
                <a:latin typeface="Courier"/>
              </a:rPr>
              <a:t>                   </a:t>
            </a:r>
            <a:r>
              <a:rPr sz="1800">
                <a:solidFill>
                  <a:srgbClr val="902000"/>
                </a:solidFill>
                <a:latin typeface="Courier"/>
              </a:rPr>
              <a:t>seasonality.mode =</a:t>
            </a:r>
            <a:r>
              <a:rPr sz="1800">
                <a:latin typeface="Courier"/>
              </a:rPr>
              <a:t> </a:t>
            </a:r>
            <a:r>
              <a:rPr sz="1800">
                <a:solidFill>
                  <a:srgbClr val="4070A0"/>
                </a:solidFill>
                <a:latin typeface="Courier"/>
              </a:rPr>
              <a:t>'multiplicative'</a:t>
            </a:r>
            <a:r>
              <a:rPr sz="1800">
                <a:latin typeface="Courier"/>
              </a:rPr>
              <a:t>, </a:t>
            </a:r>
            <a:r>
              <a:rPr sz="1800">
                <a:solidFill>
                  <a:srgbClr val="902000"/>
                </a:solidFill>
                <a:latin typeface="Courier"/>
              </a:rPr>
              <a:t>mcmc.samples =</a:t>
            </a:r>
            <a:r>
              <a:rPr sz="1800">
                <a:latin typeface="Courier"/>
              </a:rPr>
              <a:t> </a:t>
            </a:r>
            <a:r>
              <a:rPr sz="1800">
                <a:solidFill>
                  <a:srgbClr val="40A070"/>
                </a:solidFill>
                <a:latin typeface="Courier"/>
              </a:rPr>
              <a:t>500</a:t>
            </a:r>
            <a:r>
              <a:rPr sz="1800">
                <a:latin typeface="Courier"/>
              </a:rPr>
              <a:t>, </a:t>
            </a:r>
            <a:r>
              <a:rPr sz="1800">
                <a:solidFill>
                  <a:srgbClr val="902000"/>
                </a:solidFill>
                <a:latin typeface="Courier"/>
              </a:rPr>
              <a:t>interval.width =</a:t>
            </a:r>
            <a:r>
              <a:rPr sz="1800">
                <a:latin typeface="Courier"/>
              </a:rPr>
              <a:t> </a:t>
            </a:r>
            <a:r>
              <a:rPr sz="1800">
                <a:solidFill>
                  <a:srgbClr val="40A070"/>
                </a:solidFill>
                <a:latin typeface="Courier"/>
              </a:rPr>
              <a:t>.9</a:t>
            </a:r>
            <a:r>
              <a:rPr sz="1800">
                <a:latin typeface="Courier"/>
              </a:rPr>
              <a:t>, </a:t>
            </a:r>
            <a:r>
              <a:rPr sz="1800">
                <a:solidFill>
                  <a:srgbClr val="902000"/>
                </a:solidFill>
                <a:latin typeface="Courier"/>
              </a:rPr>
              <a:t>uncertainty.samples =</a:t>
            </a:r>
            <a:r>
              <a:rPr sz="1800">
                <a:latin typeface="Courier"/>
              </a:rPr>
              <a:t> </a:t>
            </a:r>
            <a:r>
              <a:rPr sz="1800">
                <a:solidFill>
                  <a:srgbClr val="40A070"/>
                </a:solidFill>
                <a:latin typeface="Courier"/>
              </a:rPr>
              <a:t>1000</a:t>
            </a:r>
            <a:r>
              <a:rPr sz="1800">
                <a:latin typeface="Courier"/>
              </a:rPr>
              <a:t>)</a:t>
            </a:r>
            <a:br/>
            <a:r>
              <a:rPr sz="1800">
                <a:latin typeface="Courier"/>
              </a:rPr>
              <a:t>Elect_</a:t>
            </a:r>
            <a:r>
              <a:rPr sz="1800">
                <a:solidFill>
                  <a:srgbClr val="40A070"/>
                </a:solidFill>
                <a:latin typeface="Courier"/>
              </a:rPr>
              <a:t>3</a:t>
            </a:r>
            <a:r>
              <a:rPr sz="1800">
                <a:latin typeface="Courier"/>
              </a:rPr>
              <a:t> &lt;-</a:t>
            </a:r>
            <a:r>
              <a:rPr sz="1800">
                <a:solidFill>
                  <a:srgbClr val="4070A0"/>
                </a:solidFill>
                <a:latin typeface="Courier"/>
              </a:rPr>
              <a:t> </a:t>
            </a:r>
            <a:r>
              <a:rPr sz="1800" b="1">
                <a:solidFill>
                  <a:srgbClr val="007020"/>
                </a:solidFill>
                <a:latin typeface="Courier"/>
              </a:rPr>
              <a:t>add_country_holidays</a:t>
            </a:r>
            <a:r>
              <a:rPr sz="1800">
                <a:latin typeface="Courier"/>
              </a:rPr>
              <a:t>(Elect_</a:t>
            </a:r>
            <a:r>
              <a:rPr sz="1800">
                <a:solidFill>
                  <a:srgbClr val="40A070"/>
                </a:solidFill>
                <a:latin typeface="Courier"/>
              </a:rPr>
              <a:t>3</a:t>
            </a:r>
            <a:r>
              <a:rPr sz="1800">
                <a:latin typeface="Courier"/>
              </a:rPr>
              <a:t>, </a:t>
            </a:r>
            <a:r>
              <a:rPr sz="1800">
                <a:solidFill>
                  <a:srgbClr val="902000"/>
                </a:solidFill>
                <a:latin typeface="Courier"/>
              </a:rPr>
              <a:t>country_name =</a:t>
            </a:r>
            <a:r>
              <a:rPr sz="1800">
                <a:latin typeface="Courier"/>
              </a:rPr>
              <a:t> </a:t>
            </a:r>
            <a:r>
              <a:rPr sz="1800">
                <a:solidFill>
                  <a:srgbClr val="4070A0"/>
                </a:solidFill>
                <a:latin typeface="Courier"/>
              </a:rPr>
              <a:t>"AU"</a:t>
            </a:r>
            <a:r>
              <a:rPr sz="1800">
                <a:latin typeface="Courier"/>
              </a:rPr>
              <a:t>) </a:t>
            </a:r>
            <a:br/>
            <a:r>
              <a:rPr sz="1800">
                <a:latin typeface="Courier"/>
              </a:rPr>
              <a:t>Elect_</a:t>
            </a:r>
            <a:r>
              <a:rPr sz="1800">
                <a:solidFill>
                  <a:srgbClr val="40A070"/>
                </a:solidFill>
                <a:latin typeface="Courier"/>
              </a:rPr>
              <a:t>3</a:t>
            </a:r>
            <a:r>
              <a:rPr sz="1800">
                <a:latin typeface="Courier"/>
              </a:rPr>
              <a:t> &lt;-</a:t>
            </a:r>
            <a:r>
              <a:rPr sz="1800">
                <a:solidFill>
                  <a:srgbClr val="4070A0"/>
                </a:solidFill>
                <a:latin typeface="Courier"/>
              </a:rPr>
              <a:t> </a:t>
            </a:r>
            <a:r>
              <a:rPr sz="1800" b="1">
                <a:solidFill>
                  <a:srgbClr val="007020"/>
                </a:solidFill>
                <a:latin typeface="Courier"/>
              </a:rPr>
              <a:t>fit.prophet</a:t>
            </a:r>
            <a:r>
              <a:rPr sz="1800">
                <a:latin typeface="Courier"/>
              </a:rPr>
              <a:t>(Elect_</a:t>
            </a:r>
            <a:r>
              <a:rPr sz="1800">
                <a:solidFill>
                  <a:srgbClr val="40A070"/>
                </a:solidFill>
                <a:latin typeface="Courier"/>
              </a:rPr>
              <a:t>3</a:t>
            </a:r>
            <a:r>
              <a:rPr sz="1800">
                <a:latin typeface="Courier"/>
              </a:rPr>
              <a:t>, Elect_dem)</a:t>
            </a:r>
            <a:br/>
            <a:r>
              <a:rPr sz="1800">
                <a:latin typeface="Courier"/>
              </a:rPr>
              <a:t>Elect_</a:t>
            </a:r>
            <a:r>
              <a:rPr sz="1800">
                <a:solidFill>
                  <a:srgbClr val="40A070"/>
                </a:solidFill>
                <a:latin typeface="Courier"/>
              </a:rPr>
              <a:t>3</a:t>
            </a:r>
            <a:r>
              <a:rPr sz="1800">
                <a:latin typeface="Courier"/>
              </a:rPr>
              <a:t>_fcast &lt;-</a:t>
            </a:r>
            <a:r>
              <a:rPr sz="1800">
                <a:solidFill>
                  <a:srgbClr val="4070A0"/>
                </a:solidFill>
                <a:latin typeface="Courier"/>
              </a:rPr>
              <a:t> </a:t>
            </a:r>
            <a:r>
              <a:rPr sz="1800" b="1">
                <a:solidFill>
                  <a:srgbClr val="007020"/>
                </a:solidFill>
                <a:latin typeface="Courier"/>
              </a:rPr>
              <a:t>predict</a:t>
            </a:r>
            <a:r>
              <a:rPr sz="1800">
                <a:latin typeface="Courier"/>
              </a:rPr>
              <a:t>(Elect_</a:t>
            </a:r>
            <a:r>
              <a:rPr sz="1800">
                <a:solidFill>
                  <a:srgbClr val="40A070"/>
                </a:solidFill>
                <a:latin typeface="Courier"/>
              </a:rPr>
              <a:t>3</a:t>
            </a:r>
            <a:r>
              <a:rPr sz="1800">
                <a:latin typeface="Courier"/>
              </a:rPr>
              <a:t>, future)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AF9E0-2C3C-44EB-B580-AD5FDC95CD2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7" name="Title 6">
            <a:extLst>
              <a:ext uri="{FF2B5EF4-FFF2-40B4-BE49-F238E27FC236}">
                <a16:creationId xmlns:a16="http://schemas.microsoft.com/office/drawing/2014/main" id="{245E45B2-7B06-4F1B-B936-11097E98E6E9}"/>
              </a:ext>
            </a:extLst>
          </p:cNvPr>
          <p:cNvSpPr>
            <a:spLocks noGrp="1"/>
          </p:cNvSpPr>
          <p:nvPr>
            <p:ph type="title"/>
          </p:nvPr>
        </p:nvSpPr>
        <p:spPr/>
        <p:txBody>
          <a:bodyPr/>
          <a:lstStyle/>
          <a:p>
            <a:pPr lvl="0" marL="0" indent="0">
              <a:buNone/>
            </a:pPr>
            <a:r>
              <a:rPr/>
              <a:t>Full</a:t>
            </a:r>
            <a:r>
              <a:rPr/>
              <a:t> </a:t>
            </a:r>
            <a:r>
              <a:rPr/>
              <a:t>Bayesian</a:t>
            </a:r>
            <a:r>
              <a:rPr/>
              <a:t> </a:t>
            </a:r>
            <a:r>
              <a:rPr/>
              <a:t>Pt</a:t>
            </a:r>
            <a:r>
              <a:rPr/>
              <a:t> </a:t>
            </a:r>
            <a:r>
              <a:rPr/>
              <a:t>3</a:t>
            </a:r>
          </a:p>
        </p:txBody>
      </p:sp>
      <p:pic>
        <p:nvPicPr>
          <p:cNvPr descr="Prophet_presentation_files/figure-pptx/mcmc_comp-1.png" id="0" name="Picture 1"/>
          <p:cNvPicPr>
            <a:picLocks noGrp="1" noChangeAspect="1"/>
          </p:cNvPicPr>
          <p:nvPr/>
        </p:nvPicPr>
        <p:blipFill>
          <a:blip r:embed="rId2"/>
          <a:stretch>
            <a:fillRect/>
          </a:stretch>
        </p:blipFill>
        <p:spPr bwMode="auto">
          <a:xfrm>
            <a:off x="1422400" y="1181100"/>
            <a:ext cx="6286500" cy="5029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AF9E0-2C3C-44EB-B580-AD5FDC95CD2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7" name="Title 6">
            <a:extLst>
              <a:ext uri="{FF2B5EF4-FFF2-40B4-BE49-F238E27FC236}">
                <a16:creationId xmlns:a16="http://schemas.microsoft.com/office/drawing/2014/main" id="{245E45B2-7B06-4F1B-B936-11097E98E6E9}"/>
              </a:ext>
            </a:extLst>
          </p:cNvPr>
          <p:cNvSpPr>
            <a:spLocks noGrp="1"/>
          </p:cNvSpPr>
          <p:nvPr>
            <p:ph type="title"/>
          </p:nvPr>
        </p:nvSpPr>
        <p:spPr/>
        <p:txBody>
          <a:bodyPr/>
          <a:lstStyle/>
          <a:p>
            <a:pPr lvl="0" marL="0" indent="0">
              <a:buNone/>
            </a:pPr>
            <a:r>
              <a:rPr/>
              <a:t>Full</a:t>
            </a:r>
            <a:r>
              <a:rPr/>
              <a:t> </a:t>
            </a:r>
            <a:r>
              <a:rPr/>
              <a:t>Bayesian</a:t>
            </a:r>
            <a:r>
              <a:rPr/>
              <a:t> </a:t>
            </a:r>
            <a:r>
              <a:rPr/>
              <a:t>Pt</a:t>
            </a:r>
            <a:r>
              <a:rPr/>
              <a:t> </a:t>
            </a:r>
            <a:r>
              <a:rPr/>
              <a:t>4</a:t>
            </a:r>
          </a:p>
        </p:txBody>
      </p:sp>
      <p:pic>
        <p:nvPicPr>
          <p:cNvPr descr="Prophet_presentation_files/figure-pptx/mcmc_fcast-1.png" id="0" name="Picture 1"/>
          <p:cNvPicPr>
            <a:picLocks noGrp="1" noChangeAspect="1"/>
          </p:cNvPicPr>
          <p:nvPr/>
        </p:nvPicPr>
        <p:blipFill>
          <a:blip r:embed="rId2"/>
          <a:stretch>
            <a:fillRect/>
          </a:stretch>
        </p:blipFill>
        <p:spPr bwMode="auto">
          <a:xfrm>
            <a:off x="1422400" y="1181100"/>
            <a:ext cx="6286500" cy="5029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AF9E0-2C3C-44EB-B580-AD5FDC95CD2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7" name="Title 6">
            <a:extLst>
              <a:ext uri="{FF2B5EF4-FFF2-40B4-BE49-F238E27FC236}">
                <a16:creationId xmlns:a16="http://schemas.microsoft.com/office/drawing/2014/main" id="{245E45B2-7B06-4F1B-B936-11097E98E6E9}"/>
              </a:ext>
            </a:extLst>
          </p:cNvPr>
          <p:cNvSpPr>
            <a:spLocks noGrp="1"/>
          </p:cNvSpPr>
          <p:nvPr>
            <p:ph type="title"/>
          </p:nvPr>
        </p:nvSpPr>
        <p:spPr/>
        <p:txBody>
          <a:bodyPr/>
          <a:lstStyle/>
          <a:p>
            <a:pPr lvl="0" marL="0" indent="0">
              <a:buNone/>
            </a:pPr>
            <a:r>
              <a:rPr/>
              <a:t>Prophet</a:t>
            </a:r>
          </a:p>
        </p:txBody>
      </p:sp>
      <p:sp>
        <p:nvSpPr>
          <p:cNvPr id="3" name="Content Placeholder 2"/>
          <p:cNvSpPr>
            <a:spLocks noGrp="1"/>
          </p:cNvSpPr>
          <p:nvPr>
            <p:ph idx="1"/>
          </p:nvPr>
        </p:nvSpPr>
        <p:spPr/>
        <p:txBody>
          <a:bodyPr/>
          <a:lstStyle/>
          <a:p>
            <a:pPr lvl="0" marL="0" indent="0">
              <a:buNone/>
            </a:pPr>
            <a:r>
              <a:rPr/>
              <a:t>Prophet is a forecasting tool, created and released by Facebook, available for both R and Python. It is a powerful tool for automatically forecasting time-series. It also allows an analyst to be explicit about various parameters thus tailoring the process when prior information is available.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AF9E0-2C3C-44EB-B580-AD5FDC95CD2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7" name="Title 6">
            <a:extLst>
              <a:ext uri="{FF2B5EF4-FFF2-40B4-BE49-F238E27FC236}">
                <a16:creationId xmlns:a16="http://schemas.microsoft.com/office/drawing/2014/main" id="{245E45B2-7B06-4F1B-B936-11097E98E6E9}"/>
              </a:ext>
            </a:extLst>
          </p:cNvPr>
          <p:cNvSpPr>
            <a:spLocks noGrp="1"/>
          </p:cNvSpPr>
          <p:nvPr>
            <p:ph type="title"/>
          </p:nvPr>
        </p:nvSpPr>
        <p:spPr/>
        <p:txBody>
          <a:bodyPr/>
          <a:lstStyle/>
          <a:p>
            <a:pPr lvl="0" marL="0" indent="0">
              <a:buNone/>
            </a:pPr>
            <a:r>
              <a:rPr/>
              <a:t>What</a:t>
            </a:r>
            <a:r>
              <a:rPr/>
              <a:t> </a:t>
            </a:r>
            <a:r>
              <a:rPr/>
              <a:t>has</a:t>
            </a:r>
            <a:r>
              <a:rPr/>
              <a:t> </a:t>
            </a:r>
            <a:r>
              <a:rPr/>
              <a:t>not</a:t>
            </a:r>
            <a:r>
              <a:rPr/>
              <a:t> </a:t>
            </a:r>
            <a:r>
              <a:rPr/>
              <a:t>been</a:t>
            </a:r>
            <a:r>
              <a:rPr/>
              <a:t> </a:t>
            </a:r>
            <a:r>
              <a:rPr/>
              <a:t>covered</a:t>
            </a:r>
          </a:p>
        </p:txBody>
      </p:sp>
      <p:sp>
        <p:nvSpPr>
          <p:cNvPr id="3" name="Content Placeholder 2"/>
          <p:cNvSpPr>
            <a:spLocks noGrp="1"/>
          </p:cNvSpPr>
          <p:nvPr>
            <p:ph idx="1"/>
          </p:nvPr>
        </p:nvSpPr>
        <p:spPr/>
        <p:txBody>
          <a:bodyPr/>
          <a:lstStyle/>
          <a:p>
            <a:pPr lvl="1"/>
            <a:r>
              <a:rPr/>
              <a:t>Using a logistic growth model. This is particularly useful when there is a clear cap on how large, or small, a series can grow</a:t>
            </a:r>
          </a:p>
          <a:p>
            <a:pPr lvl="1"/>
            <a:r>
              <a:rPr/>
              <a:t>Monthly, Daily, and Subdaily seasonality</a:t>
            </a:r>
          </a:p>
          <a:p>
            <a:pPr lvl="1"/>
            <a:r>
              <a:rPr/>
              <a:t>User-defined holidays</a:t>
            </a:r>
          </a:p>
          <a:p>
            <a:pPr lvl="1"/>
            <a:r>
              <a:rPr/>
              <a:t>Change points</a:t>
            </a:r>
          </a:p>
          <a:p>
            <a:pPr lvl="1"/>
            <a:r>
              <a:rPr/>
              <a:t>Additional regressors</a:t>
            </a:r>
          </a:p>
          <a:p>
            <a:pPr lvl="1"/>
            <a:r>
              <a:rPr/>
              <a:t>User-defined Priors</a:t>
            </a:r>
          </a:p>
          <a:p>
            <a:pPr lvl="1"/>
            <a:r>
              <a:rPr/>
              <a:t>Diagnostics using Cross-validation and </a:t>
            </a:r>
            <a:r>
              <a:rPr i="1"/>
              <a:t>performance_metrics</a:t>
            </a:r>
            <a:r>
              <a:rPr/>
              <a:t> function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AF9E0-2C3C-44EB-B580-AD5FDC95CD2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7" name="Title 6">
            <a:extLst>
              <a:ext uri="{FF2B5EF4-FFF2-40B4-BE49-F238E27FC236}">
                <a16:creationId xmlns:a16="http://schemas.microsoft.com/office/drawing/2014/main" id="{245E45B2-7B06-4F1B-B936-11097E98E6E9}"/>
              </a:ext>
            </a:extLst>
          </p:cNvPr>
          <p:cNvSpPr>
            <a:spLocks noGrp="1"/>
          </p:cNvSpPr>
          <p:nvPr>
            <p:ph type="title"/>
          </p:nvPr>
        </p:nvSpPr>
        <p:spPr/>
        <p:txBody>
          <a:bodyPr/>
          <a:lstStyle/>
          <a:p>
            <a:pPr lvl="0" marL="0" indent="0">
              <a:buNone/>
            </a:pPr>
            <a:r>
              <a:rPr/>
              <a:t>More</a:t>
            </a:r>
            <a:r>
              <a:rPr/>
              <a:t> </a:t>
            </a:r>
            <a:r>
              <a:rPr/>
              <a:t>information</a:t>
            </a:r>
          </a:p>
        </p:txBody>
      </p:sp>
      <p:sp>
        <p:nvSpPr>
          <p:cNvPr id="3" name="Content Placeholder 2"/>
          <p:cNvSpPr>
            <a:spLocks noGrp="1"/>
          </p:cNvSpPr>
          <p:nvPr>
            <p:ph idx="1"/>
          </p:nvPr>
        </p:nvSpPr>
        <p:spPr/>
        <p:txBody>
          <a:bodyPr/>
          <a:lstStyle/>
          <a:p>
            <a:pPr lvl="1"/>
            <a:r>
              <a:rPr/>
              <a:t>Prophet Homepage: </a:t>
            </a:r>
            <a:r>
              <a:rPr>
                <a:hlinkClick r:id="rId2"/>
              </a:rPr>
              <a:t>https://facebook.github.io/prophet/</a:t>
            </a:r>
          </a:p>
          <a:p>
            <a:pPr lvl="1"/>
            <a:r>
              <a:rPr/>
              <a:t>Using Prophet with Fable tidy time-series analysis: </a:t>
            </a:r>
            <a:r>
              <a:rPr>
                <a:hlinkClick r:id="rId3"/>
              </a:rPr>
              <a:t>https://github.com/mitchelloharawild/fable.prophet</a:t>
            </a:r>
          </a:p>
          <a:p>
            <a:pPr lvl="1"/>
            <a:r>
              <a:rPr/>
              <a:t>Gist containing the code from this presentation: </a:t>
            </a:r>
            <a:r>
              <a:rPr>
                <a:hlinkClick r:id="rId4"/>
              </a:rPr>
              <a:t>https://gist.github.com/AFraijo/b8f4c05baa693f2ae9b1a159651cf754</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AF9E0-2C3C-44EB-B580-AD5FDC95CD2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7" name="Title 6">
            <a:extLst>
              <a:ext uri="{FF2B5EF4-FFF2-40B4-BE49-F238E27FC236}">
                <a16:creationId xmlns:a16="http://schemas.microsoft.com/office/drawing/2014/main" id="{245E45B2-7B06-4F1B-B936-11097E98E6E9}"/>
              </a:ext>
            </a:extLst>
          </p:cNvPr>
          <p:cNvSpPr>
            <a:spLocks noGrp="1"/>
          </p:cNvSpPr>
          <p:nvPr>
            <p:ph type="title"/>
          </p:nvPr>
        </p:nvSpPr>
        <p:spPr/>
        <p:txBody>
          <a:bodyPr/>
          <a:lstStyle/>
          <a:p>
            <a:pPr lvl="0" marL="0" indent="0">
              <a:buNone/>
            </a:pPr>
            <a:r>
              <a:rPr/>
              <a:t>What</a:t>
            </a:r>
            <a:r>
              <a:rPr/>
              <a:t> </a:t>
            </a:r>
            <a:r>
              <a:rPr/>
              <a:t>makes</a:t>
            </a:r>
            <a:r>
              <a:rPr/>
              <a:t> </a:t>
            </a:r>
            <a:r>
              <a:rPr/>
              <a:t>Prophet</a:t>
            </a:r>
            <a:r>
              <a:rPr/>
              <a:t> </a:t>
            </a:r>
            <a:r>
              <a:rPr/>
              <a:t>different?</a:t>
            </a:r>
          </a:p>
        </p:txBody>
      </p:sp>
      <p:sp>
        <p:nvSpPr>
          <p:cNvPr id="3" name="Content Placeholder 2"/>
          <p:cNvSpPr>
            <a:spLocks noGrp="1"/>
          </p:cNvSpPr>
          <p:nvPr>
            <p:ph idx="1"/>
          </p:nvPr>
        </p:nvSpPr>
        <p:spPr/>
        <p:txBody>
          <a:bodyPr/>
          <a:lstStyle/>
          <a:p>
            <a:pPr lvl="1"/>
            <a:r>
              <a:rPr/>
              <a:t>Other automatic forecasting functions in R (such as </a:t>
            </a:r>
            <a:r>
              <a:rPr i="1"/>
              <a:t>auto.arima()</a:t>
            </a:r>
            <a:r>
              <a:rPr/>
              <a:t> and </a:t>
            </a:r>
            <a:r>
              <a:rPr i="1"/>
              <a:t>ets()</a:t>
            </a:r>
            <a:r>
              <a:rPr/>
              <a:t>) assume structure between the observations of a time series</a:t>
            </a:r>
          </a:p>
          <a:p>
            <a:pPr lvl="1"/>
            <a:r>
              <a:rPr/>
              <a:t>An ARIMA model, for example, assumes specific structure between the observations, i.e. auto-regression and a moving average</a:t>
            </a:r>
          </a:p>
          <a:p>
            <a:pPr lvl="1"/>
            <a:r>
              <a:rPr/>
              <a:t>The model Prophet uses does not make that assumption. Instead, Prophet models what is essentially a Bayesian Generalized Additive Model (GAM), fitting curves to the trend and various seasonality levels, and then uses STAN to find the posterior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AF9E0-2C3C-44EB-B580-AD5FDC95CD2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7" name="Title 6">
            <a:extLst>
              <a:ext uri="{FF2B5EF4-FFF2-40B4-BE49-F238E27FC236}">
                <a16:creationId xmlns:a16="http://schemas.microsoft.com/office/drawing/2014/main" id="{245E45B2-7B06-4F1B-B936-11097E98E6E9}"/>
              </a:ext>
            </a:extLst>
          </p:cNvPr>
          <p:cNvSpPr>
            <a:spLocks noGrp="1"/>
          </p:cNvSpPr>
          <p:nvPr>
            <p:ph type="title"/>
          </p:nvPr>
        </p:nvSpPr>
        <p:spPr/>
        <p:txBody>
          <a:bodyPr/>
          <a:lstStyle/>
          <a:p>
            <a:pPr lvl="0" marL="0" indent="0">
              <a:buNone/>
            </a:pPr>
            <a:r>
              <a:rPr/>
              <a:t>Benefits</a:t>
            </a:r>
            <a:r>
              <a:rPr/>
              <a:t> </a:t>
            </a:r>
            <a:r>
              <a:rPr/>
              <a:t>of</a:t>
            </a:r>
            <a:r>
              <a:rPr/>
              <a:t> </a:t>
            </a:r>
            <a:r>
              <a:rPr/>
              <a:t>Prophet</a:t>
            </a:r>
          </a:p>
        </p:txBody>
      </p:sp>
      <p:sp>
        <p:nvSpPr>
          <p:cNvPr id="3" name="Content Placeholder 2"/>
          <p:cNvSpPr>
            <a:spLocks noGrp="1"/>
          </p:cNvSpPr>
          <p:nvPr>
            <p:ph idx="1"/>
          </p:nvPr>
        </p:nvSpPr>
        <p:spPr/>
        <p:txBody>
          <a:bodyPr/>
          <a:lstStyle/>
          <a:p>
            <a:pPr lvl="1"/>
            <a:r>
              <a:rPr/>
              <a:t>No need for regularly spaced observations!</a:t>
            </a:r>
          </a:p>
          <a:p>
            <a:pPr lvl="1"/>
            <a:r>
              <a:rPr/>
              <a:t>Fast model building! This allows analysts to continually update the models based on new information</a:t>
            </a:r>
          </a:p>
          <a:p>
            <a:pPr lvl="1"/>
            <a:r>
              <a:rPr/>
              <a:t>Flexibility, including specificying multiple levels of seasonality (yearly, quarterly, weekly, daily, etc.)</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AF9E0-2C3C-44EB-B580-AD5FDC95CD2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7" name="Title 6">
            <a:extLst>
              <a:ext uri="{FF2B5EF4-FFF2-40B4-BE49-F238E27FC236}">
                <a16:creationId xmlns:a16="http://schemas.microsoft.com/office/drawing/2014/main" id="{245E45B2-7B06-4F1B-B936-11097E98E6E9}"/>
              </a:ext>
            </a:extLst>
          </p:cNvPr>
          <p:cNvSpPr>
            <a:spLocks noGrp="1"/>
          </p:cNvSpPr>
          <p:nvPr>
            <p:ph type="title"/>
          </p:nvPr>
        </p:nvSpPr>
        <p:spPr/>
        <p:txBody>
          <a:bodyPr/>
          <a:lstStyle/>
          <a:p>
            <a:pPr lvl="0" marL="0" indent="0">
              <a:buNone/>
            </a:pPr>
            <a:r>
              <a:rPr/>
              <a:t>Cool,</a:t>
            </a:r>
            <a:r>
              <a:rPr/>
              <a:t> </a:t>
            </a:r>
            <a:r>
              <a:rPr/>
              <a:t>but</a:t>
            </a:r>
            <a:r>
              <a:rPr/>
              <a:t> </a:t>
            </a:r>
            <a:r>
              <a:rPr/>
              <a:t>how</a:t>
            </a:r>
            <a:r>
              <a:rPr/>
              <a:t> </a:t>
            </a:r>
            <a:r>
              <a:rPr/>
              <a:t>do</a:t>
            </a:r>
            <a:r>
              <a:rPr/>
              <a:t> </a:t>
            </a:r>
            <a:r>
              <a:rPr/>
              <a:t>I</a:t>
            </a:r>
            <a:r>
              <a:rPr/>
              <a:t> </a:t>
            </a:r>
            <a:r>
              <a:rPr/>
              <a:t>use</a:t>
            </a:r>
            <a:r>
              <a:rPr/>
              <a:t> </a:t>
            </a:r>
            <a:r>
              <a:rPr/>
              <a:t>it?</a:t>
            </a:r>
          </a:p>
        </p:txBody>
      </p:sp>
      <p:sp>
        <p:nvSpPr>
          <p:cNvPr id="3" name="Content Placeholder 2"/>
          <p:cNvSpPr>
            <a:spLocks noGrp="1"/>
          </p:cNvSpPr>
          <p:nvPr>
            <p:ph idx="1"/>
          </p:nvPr>
        </p:nvSpPr>
        <p:spPr/>
        <p:txBody>
          <a:bodyPr/>
          <a:lstStyle/>
          <a:p>
            <a:pPr lvl="0" marL="0" indent="0">
              <a:buNone/>
            </a:pPr>
            <a:r>
              <a:rPr/>
              <a:t>Prophet can be very simple to use. Below we fit a model on the daily electricity demand in Victoria, Australia from 2012-1-1 to 2014-12-31. Prophet simply asks for a data frame with a date (or date-time) column, called </a:t>
            </a:r>
            <a:r>
              <a:rPr i="1"/>
              <a:t>ds</a:t>
            </a:r>
            <a:r>
              <a:rPr/>
              <a:t>, and an observation column, called </a:t>
            </a:r>
            <a:r>
              <a:rPr i="1"/>
              <a:t>y</a:t>
            </a:r>
            <a:r>
              <a:rPr/>
              <a:t>. That’s it:</a:t>
            </a:r>
          </a:p>
          <a:p>
            <a:pPr lvl="0" marL="1270000" indent="0">
              <a:buNone/>
            </a:pPr>
            <a:r>
              <a:rPr sz="1800" b="1">
                <a:solidFill>
                  <a:srgbClr val="007020"/>
                </a:solidFill>
                <a:latin typeface="Courier"/>
              </a:rPr>
              <a:t>library</a:t>
            </a:r>
            <a:r>
              <a:rPr sz="1800">
                <a:latin typeface="Courier"/>
              </a:rPr>
              <a:t>(prophet)</a:t>
            </a:r>
            <a:br/>
            <a:r>
              <a:rPr sz="1800">
                <a:latin typeface="Courier"/>
              </a:rPr>
              <a:t>Elect_auto &lt;-</a:t>
            </a:r>
            <a:r>
              <a:rPr sz="1800">
                <a:solidFill>
                  <a:srgbClr val="4070A0"/>
                </a:solidFill>
                <a:latin typeface="Courier"/>
              </a:rPr>
              <a:t> </a:t>
            </a:r>
            <a:r>
              <a:rPr sz="1800" b="1">
                <a:solidFill>
                  <a:srgbClr val="007020"/>
                </a:solidFill>
                <a:latin typeface="Courier"/>
              </a:rPr>
              <a:t>prophet</a:t>
            </a:r>
            <a:r>
              <a:rPr sz="1800">
                <a:latin typeface="Courier"/>
              </a:rPr>
              <a:t>(Elect_dem) </a:t>
            </a:r>
            <a:br/>
            <a:r>
              <a:rPr sz="1800">
                <a:latin typeface="Courier"/>
              </a:rPr>
              <a:t>future &lt;-</a:t>
            </a:r>
            <a:r>
              <a:rPr sz="1800">
                <a:solidFill>
                  <a:srgbClr val="4070A0"/>
                </a:solidFill>
                <a:latin typeface="Courier"/>
              </a:rPr>
              <a:t> </a:t>
            </a:r>
            <a:r>
              <a:rPr sz="1800" b="1">
                <a:solidFill>
                  <a:srgbClr val="007020"/>
                </a:solidFill>
                <a:latin typeface="Courier"/>
              </a:rPr>
              <a:t>make_future_dataframe</a:t>
            </a:r>
            <a:r>
              <a:rPr sz="1800">
                <a:latin typeface="Courier"/>
              </a:rPr>
              <a:t>(Elect_auto, </a:t>
            </a:r>
            <a:r>
              <a:rPr sz="1800">
                <a:solidFill>
                  <a:srgbClr val="902000"/>
                </a:solidFill>
                <a:latin typeface="Courier"/>
              </a:rPr>
              <a:t>periods =</a:t>
            </a:r>
            <a:r>
              <a:rPr sz="1800">
                <a:latin typeface="Courier"/>
              </a:rPr>
              <a:t> </a:t>
            </a:r>
            <a:r>
              <a:rPr sz="1800">
                <a:solidFill>
                  <a:srgbClr val="40A070"/>
                </a:solidFill>
                <a:latin typeface="Courier"/>
              </a:rPr>
              <a:t>31</a:t>
            </a:r>
            <a:r>
              <a:rPr sz="1800">
                <a:latin typeface="Courier"/>
              </a:rPr>
              <a:t>, </a:t>
            </a:r>
            <a:r>
              <a:rPr sz="1800">
                <a:solidFill>
                  <a:srgbClr val="902000"/>
                </a:solidFill>
                <a:latin typeface="Courier"/>
              </a:rPr>
              <a:t>freq =</a:t>
            </a:r>
            <a:r>
              <a:rPr sz="1800">
                <a:latin typeface="Courier"/>
              </a:rPr>
              <a:t> </a:t>
            </a:r>
            <a:r>
              <a:rPr sz="1800">
                <a:solidFill>
                  <a:srgbClr val="4070A0"/>
                </a:solidFill>
                <a:latin typeface="Courier"/>
              </a:rPr>
              <a:t>'day'</a:t>
            </a:r>
            <a:r>
              <a:rPr sz="1800">
                <a:latin typeface="Courier"/>
              </a:rPr>
              <a:t>)</a:t>
            </a:r>
            <a:br/>
            <a:r>
              <a:rPr sz="1800">
                <a:latin typeface="Courier"/>
              </a:rPr>
              <a:t>Elect_auto_fcast &lt;-</a:t>
            </a:r>
            <a:r>
              <a:rPr sz="1800">
                <a:solidFill>
                  <a:srgbClr val="4070A0"/>
                </a:solidFill>
                <a:latin typeface="Courier"/>
              </a:rPr>
              <a:t> </a:t>
            </a:r>
            <a:r>
              <a:rPr sz="1800" b="1">
                <a:solidFill>
                  <a:srgbClr val="007020"/>
                </a:solidFill>
                <a:latin typeface="Courier"/>
              </a:rPr>
              <a:t>predict</a:t>
            </a:r>
            <a:r>
              <a:rPr sz="1800">
                <a:latin typeface="Courier"/>
              </a:rPr>
              <a:t>(Elect_auto, future)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AF9E0-2C3C-44EB-B580-AD5FDC95CD2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7" name="Title 6">
            <a:extLst>
              <a:ext uri="{FF2B5EF4-FFF2-40B4-BE49-F238E27FC236}">
                <a16:creationId xmlns:a16="http://schemas.microsoft.com/office/drawing/2014/main" id="{245E45B2-7B06-4F1B-B936-11097E98E6E9}"/>
              </a:ext>
            </a:extLst>
          </p:cNvPr>
          <p:cNvSpPr>
            <a:spLocks noGrp="1"/>
          </p:cNvSpPr>
          <p:nvPr>
            <p:ph type="title"/>
          </p:nvPr>
        </p:nvSpPr>
        <p:spPr/>
        <p:txBody>
          <a:bodyPr/>
          <a:lstStyle/>
          <a:p>
            <a:pPr lvl="0" marL="0" indent="0">
              <a:buNone/>
            </a:pPr>
            <a:r>
              <a:rPr/>
              <a:t>Cool,</a:t>
            </a:r>
            <a:r>
              <a:rPr/>
              <a:t> </a:t>
            </a:r>
            <a:r>
              <a:rPr/>
              <a:t>but</a:t>
            </a:r>
            <a:r>
              <a:rPr/>
              <a:t> </a:t>
            </a:r>
            <a:r>
              <a:rPr/>
              <a:t>how</a:t>
            </a:r>
            <a:r>
              <a:rPr/>
              <a:t> </a:t>
            </a:r>
            <a:r>
              <a:rPr/>
              <a:t>do</a:t>
            </a:r>
            <a:r>
              <a:rPr/>
              <a:t> </a:t>
            </a:r>
            <a:r>
              <a:rPr/>
              <a:t>I</a:t>
            </a:r>
            <a:r>
              <a:rPr/>
              <a:t> </a:t>
            </a:r>
            <a:r>
              <a:rPr/>
              <a:t>use</a:t>
            </a:r>
            <a:r>
              <a:rPr/>
              <a:t> </a:t>
            </a:r>
            <a:r>
              <a:rPr/>
              <a:t>it?</a:t>
            </a:r>
            <a:r>
              <a:rPr/>
              <a:t> </a:t>
            </a:r>
            <a:r>
              <a:rPr/>
              <a:t>Pt</a:t>
            </a:r>
            <a:r>
              <a:rPr/>
              <a:t> </a:t>
            </a:r>
            <a:r>
              <a:rPr/>
              <a:t>2</a:t>
            </a:r>
          </a:p>
        </p:txBody>
      </p:sp>
      <p:sp>
        <p:nvSpPr>
          <p:cNvPr id="3" name="Content Placeholder 2"/>
          <p:cNvSpPr>
            <a:spLocks noGrp="1"/>
          </p:cNvSpPr>
          <p:nvPr>
            <p:ph idx="1"/>
          </p:nvPr>
        </p:nvSpPr>
        <p:spPr/>
        <p:txBody>
          <a:bodyPr/>
          <a:lstStyle/>
          <a:p>
            <a:pPr lvl="0" marL="0" indent="0">
              <a:buNone/>
            </a:pPr>
            <a:r>
              <a:rPr/>
              <a:t>Prophet will then let us look at the fit of the components (trend and seasonality) in a ggplot object</a:t>
            </a:r>
          </a:p>
          <a:p>
            <a:pPr lvl="0" marL="1270000" indent="0">
              <a:buNone/>
            </a:pPr>
            <a:r>
              <a:rPr sz="1800" b="1">
                <a:solidFill>
                  <a:srgbClr val="007020"/>
                </a:solidFill>
                <a:latin typeface="Courier"/>
              </a:rPr>
              <a:t>prophet_plot_components</a:t>
            </a:r>
            <a:r>
              <a:rPr sz="1800">
                <a:latin typeface="Courier"/>
              </a:rPr>
              <a:t>(Elect_auto,Elect_auto_fcast)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AF9E0-2C3C-44EB-B580-AD5FDC95CD2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pic>
        <p:nvPicPr>
          <p:cNvPr descr="Prophet_presentation_files/figure-pptx/Auto_comp-1.png" id="0" name="Picture 1"/>
          <p:cNvPicPr>
            <a:picLocks noGrp="1" noChangeAspect="1"/>
          </p:cNvPicPr>
          <p:nvPr/>
        </p:nvPicPr>
        <p:blipFill>
          <a:blip r:embed="rId2"/>
          <a:stretch>
            <a:fillRect/>
          </a:stretch>
        </p:blipFill>
        <p:spPr bwMode="auto">
          <a:xfrm>
            <a:off x="1422400" y="1181100"/>
            <a:ext cx="6286500" cy="5029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AF9E0-2C3C-44EB-B580-AD5FDC95CD2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sp>
        <p:nvSpPr>
          <p:cNvPr id="7" name="Title 6">
            <a:extLst>
              <a:ext uri="{FF2B5EF4-FFF2-40B4-BE49-F238E27FC236}">
                <a16:creationId xmlns:a16="http://schemas.microsoft.com/office/drawing/2014/main" id="{245E45B2-7B06-4F1B-B936-11097E98E6E9}"/>
              </a:ext>
            </a:extLst>
          </p:cNvPr>
          <p:cNvSpPr>
            <a:spLocks noGrp="1"/>
          </p:cNvSpPr>
          <p:nvPr>
            <p:ph type="title"/>
          </p:nvPr>
        </p:nvSpPr>
        <p:spPr/>
        <p:txBody>
          <a:bodyPr/>
          <a:lstStyle/>
          <a:p>
            <a:pPr lvl="0" marL="0" indent="0">
              <a:buNone/>
            </a:pPr>
            <a:r>
              <a:rPr/>
              <a:t>Cool,</a:t>
            </a:r>
            <a:r>
              <a:rPr/>
              <a:t> </a:t>
            </a:r>
            <a:r>
              <a:rPr/>
              <a:t>but</a:t>
            </a:r>
            <a:r>
              <a:rPr/>
              <a:t> </a:t>
            </a:r>
            <a:r>
              <a:rPr/>
              <a:t>how</a:t>
            </a:r>
            <a:r>
              <a:rPr/>
              <a:t> </a:t>
            </a:r>
            <a:r>
              <a:rPr/>
              <a:t>do</a:t>
            </a:r>
            <a:r>
              <a:rPr/>
              <a:t> </a:t>
            </a:r>
            <a:r>
              <a:rPr/>
              <a:t>I</a:t>
            </a:r>
            <a:r>
              <a:rPr/>
              <a:t> </a:t>
            </a:r>
            <a:r>
              <a:rPr/>
              <a:t>use</a:t>
            </a:r>
            <a:r>
              <a:rPr/>
              <a:t> </a:t>
            </a:r>
            <a:r>
              <a:rPr/>
              <a:t>it?</a:t>
            </a:r>
            <a:r>
              <a:rPr/>
              <a:t> </a:t>
            </a:r>
            <a:r>
              <a:rPr/>
              <a:t>Pt</a:t>
            </a:r>
            <a:r>
              <a:rPr/>
              <a:t> </a:t>
            </a:r>
            <a:r>
              <a:rPr/>
              <a:t>3</a:t>
            </a:r>
          </a:p>
        </p:txBody>
      </p:sp>
      <p:sp>
        <p:nvSpPr>
          <p:cNvPr id="3" name="Content Placeholder 2"/>
          <p:cNvSpPr>
            <a:spLocks noGrp="1"/>
          </p:cNvSpPr>
          <p:nvPr>
            <p:ph idx="1"/>
          </p:nvPr>
        </p:nvSpPr>
        <p:spPr/>
        <p:txBody>
          <a:bodyPr/>
          <a:lstStyle/>
          <a:p>
            <a:pPr lvl="0" marL="0" indent="0">
              <a:buNone/>
            </a:pPr>
            <a:r>
              <a:rPr/>
              <a:t>Finally, we can plot the forecast and see how well it fits</a:t>
            </a:r>
          </a:p>
          <a:p>
            <a:pPr lvl="0" marL="1270000" indent="0">
              <a:buNone/>
            </a:pPr>
            <a:r>
              <a:rPr sz="1800" b="1">
                <a:solidFill>
                  <a:srgbClr val="007020"/>
                </a:solidFill>
                <a:latin typeface="Courier"/>
              </a:rPr>
              <a:t>plot</a:t>
            </a:r>
            <a:r>
              <a:rPr sz="1800">
                <a:latin typeface="Courier"/>
              </a:rPr>
              <a:t>(Elect_auto,Elect_auto_fcast, </a:t>
            </a:r>
            <a:r>
              <a:rPr sz="1800">
                <a:solidFill>
                  <a:srgbClr val="902000"/>
                </a:solidFill>
                <a:latin typeface="Courier"/>
              </a:rPr>
              <a:t>xlabel =</a:t>
            </a:r>
            <a:r>
              <a:rPr sz="1800">
                <a:latin typeface="Courier"/>
              </a:rPr>
              <a:t> </a:t>
            </a:r>
            <a:r>
              <a:rPr sz="1800">
                <a:solidFill>
                  <a:srgbClr val="4070A0"/>
                </a:solidFill>
                <a:latin typeface="Courier"/>
              </a:rPr>
              <a:t>"Date-Time"</a:t>
            </a:r>
            <a:r>
              <a:rPr sz="1800">
                <a:latin typeface="Courier"/>
              </a:rPr>
              <a:t>, </a:t>
            </a:r>
            <a:r>
              <a:rPr sz="1800">
                <a:solidFill>
                  <a:srgbClr val="902000"/>
                </a:solidFill>
                <a:latin typeface="Courier"/>
              </a:rPr>
              <a:t>ylabel =</a:t>
            </a:r>
            <a:r>
              <a:rPr sz="1800">
                <a:latin typeface="Courier"/>
              </a:rPr>
              <a:t> </a:t>
            </a:r>
            <a:r>
              <a:rPr sz="1800">
                <a:solidFill>
                  <a:srgbClr val="4070A0"/>
                </a:solidFill>
                <a:latin typeface="Courier"/>
              </a:rPr>
              <a:t>"Daily Demand (kW)"</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labs</a:t>
            </a:r>
            <a:r>
              <a:rPr sz="1800">
                <a:latin typeface="Courier"/>
              </a:rPr>
              <a:t>(</a:t>
            </a:r>
            <a:r>
              <a:rPr sz="1800">
                <a:solidFill>
                  <a:srgbClr val="902000"/>
                </a:solidFill>
                <a:latin typeface="Courier"/>
              </a:rPr>
              <a:t>title =</a:t>
            </a:r>
            <a:r>
              <a:rPr sz="1800">
                <a:latin typeface="Courier"/>
              </a:rPr>
              <a:t> </a:t>
            </a:r>
            <a:r>
              <a:rPr sz="1800">
                <a:solidFill>
                  <a:srgbClr val="4070A0"/>
                </a:solidFill>
                <a:latin typeface="Courier"/>
              </a:rPr>
              <a:t>"Hourly Electricity Demand In Victoria, Australia"</a:t>
            </a:r>
            <a:r>
              <a:rPr sz="1800">
                <a:latin typeface="Courier"/>
              </a:rPr>
              <a:t>,</a:t>
            </a:r>
            <a:br/>
            <a:r>
              <a:rPr sz="1800">
                <a:latin typeface="Courier"/>
              </a:rPr>
              <a:t>       </a:t>
            </a:r>
            <a:r>
              <a:rPr sz="1800">
                <a:solidFill>
                  <a:srgbClr val="902000"/>
                </a:solidFill>
                <a:latin typeface="Courier"/>
              </a:rPr>
              <a:t>subtitle =</a:t>
            </a:r>
            <a:r>
              <a:rPr sz="1800">
                <a:latin typeface="Courier"/>
              </a:rPr>
              <a:t> </a:t>
            </a:r>
            <a:r>
              <a:rPr sz="1800">
                <a:solidFill>
                  <a:srgbClr val="4070A0"/>
                </a:solidFill>
                <a:latin typeface="Courier"/>
              </a:rPr>
              <a:t>"With Auto-generated Forecast"</a:t>
            </a:r>
            <a:r>
              <a:rPr sz="1800">
                <a:latin typeface="Courie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AF9E0-2C3C-44EB-B580-AD5FDC95CD2C}"/>
              </a:ext>
            </a:extLst>
          </p:cNvPr>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106424"/>
          </a:xfrm>
          <a:prstGeom prst="rect">
            <a:avLst/>
          </a:prstGeom>
        </p:spPr>
      </p:pic>
      <p:pic>
        <p:nvPicPr>
          <p:cNvPr descr="Prophet_presentation_files/figure-pptx/Auto_fcast-1.png" id="0" name="Picture 1"/>
          <p:cNvPicPr>
            <a:picLocks noGrp="1" noChangeAspect="1"/>
          </p:cNvPicPr>
          <p:nvPr/>
        </p:nvPicPr>
        <p:blipFill>
          <a:blip r:embed="rId2"/>
          <a:stretch>
            <a:fillRect/>
          </a:stretch>
        </p:blipFill>
        <p:spPr bwMode="auto">
          <a:xfrm>
            <a:off x="1422400" y="1181100"/>
            <a:ext cx="6286500" cy="5029200"/>
          </a:xfrm>
          <a:prstGeom prst="rect">
            <a:avLst/>
          </a:prstGeom>
          <a:noFill/>
          <a:ln w="9525">
            <a:noFill/>
            <a:headEnd/>
            <a:tailEnd/>
          </a:ln>
        </p:spPr>
      </p:pic>
    </p:spTree>
  </p:cSld>
</p:sld>
</file>

<file path=ppt/theme/theme1.xml><?xml version="1.0" encoding="utf-8"?>
<a:theme xmlns:a="http://schemas.openxmlformats.org/drawingml/2006/main" name="CVP Master">
  <a:themeElements>
    <a:clrScheme name="CVP 2.1">
      <a:dk1>
        <a:srgbClr val="000000"/>
      </a:dk1>
      <a:lt1>
        <a:sysClr val="window" lastClr="FFFFFF"/>
      </a:lt1>
      <a:dk2>
        <a:srgbClr val="002855"/>
      </a:dk2>
      <a:lt2>
        <a:srgbClr val="D6D2C4"/>
      </a:lt2>
      <a:accent1>
        <a:srgbClr val="97D700"/>
      </a:accent1>
      <a:accent2>
        <a:srgbClr val="D6D2C4"/>
      </a:accent2>
      <a:accent3>
        <a:srgbClr val="C1C6C8"/>
      </a:accent3>
      <a:accent4>
        <a:srgbClr val="FFD100"/>
      </a:accent4>
      <a:accent5>
        <a:srgbClr val="CB2C30"/>
      </a:accent5>
      <a:accent6>
        <a:srgbClr val="0072CE"/>
      </a:accent6>
      <a:hlink>
        <a:srgbClr val="0072CE"/>
      </a:hlink>
      <a:folHlink>
        <a:srgbClr val="002855"/>
      </a:folHlink>
    </a:clrScheme>
    <a:fontScheme name="CVP Corporate">
      <a:majorFont>
        <a:latin typeface="Tw Cen MT"/>
        <a:ea typeface="ＭＳ Ｐゴシック"/>
        <a:cs typeface=""/>
      </a:majorFont>
      <a:minorFont>
        <a:latin typeface="Tw Cen MT"/>
        <a:ea typeface="ＭＳ Ｐゴシック"/>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accent3">
              <a:lumMod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9679</TotalTime>
  <Words>9</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Segoe UI Symbol</vt:lpstr>
      <vt:lpstr>Tw Cen MT</vt:lpstr>
      <vt:lpstr>CVP Master</vt:lpstr>
      <vt:lpstr>PowerPoint Presentation</vt:lpstr>
      <vt:lpstr>PowerPoint Presentation</vt:lpstr>
      <vt:lpstr>PowerPoint Presentation</vt:lpstr>
      <vt:lpstr>PowerPoint Presentation</vt:lpstr>
    </vt:vector>
  </TitlesOfParts>
  <Manager>Amee Singh</Manager>
  <Company>Customer Value Partners,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Prophet for Forecasting</dc:title>
  <dc:creator>Andrew Fraijo</dc:creator>
  <cp:keywords/>
  <dcterms:created xsi:type="dcterms:W3CDTF">2020-03-06T19:45:05Z</dcterms:created>
  <dcterms:modified xsi:type="dcterms:W3CDTF">2020-03-06T19:45:05Z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March 25, 2020</vt:lpwstr>
  </property>
  <property fmtid="{D5CDD505-2E9C-101B-9397-08002B2CF9AE}" pid="3" name="output">
    <vt:lpwstr/>
  </property>
</Properties>
</file>