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1F"/>
    <a:srgbClr val="CBB766"/>
    <a:srgbClr val="B4A460"/>
    <a:srgbClr val="68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FA7189AE-97FB-AD27-0623-945078F54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232EE5D-658A-3462-6D60-2A65C68C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3B1F"/>
                </a:solidFill>
                <a:latin typeface="Heading Now Trial 45 Medium" panose="000006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E25276-F3DE-D9CE-73B3-F07EE65A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Heading Now Trial 43 Book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18235E-DA3F-D7B9-3979-9CDB01CA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FC23E-5DAB-302C-6D2D-56E4C026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84379-A4D4-5461-D68B-49D84BE4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FDAF3-A45C-9994-908F-934354A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F652D4-76DC-FF65-9D46-709F26C78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B11C2-2B6B-69ED-581D-03DE0FE0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18A5E-EDB3-FAC0-0FBB-1516834F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ED40C-3EF7-0082-39D7-8B2D3D83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5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436A31-FE75-C9CB-879F-853B65CA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C3C0A6-F2C6-6EF1-C4BE-CE4A00D85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61EFB-66F6-D8BB-71FC-E3C415A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5640D-0F5E-462B-630B-FF8D8E11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E84BE-D11A-D090-7362-5425F29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7986FF7-44A8-B49F-C98F-5ABD6AD9B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DD27DA-E2DD-CA98-43CA-493013AA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9463"/>
          </a:xfrm>
          <a:noFill/>
        </p:spPr>
        <p:txBody>
          <a:bodyPr/>
          <a:lstStyle>
            <a:lvl1pPr>
              <a:defRPr>
                <a:solidFill>
                  <a:srgbClr val="413B1F"/>
                </a:solidFill>
                <a:latin typeface="Heading Now Trial 45 Medium" panose="000006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2B027-9291-6ADA-AD81-965756B6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2401A4-B3A9-9661-1644-626DD97D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13B1F"/>
                </a:solidFill>
                <a:latin typeface="Heading Now Trial 43 Book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40300-E7B9-8384-0EFA-A432FD70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13B1F"/>
                </a:solidFill>
                <a:latin typeface="Arial Nova Cond" panose="020B0506020202020204" pitchFamily="34" charset="0"/>
              </a:defRPr>
            </a:lvl1pPr>
          </a:lstStyle>
          <a:p>
            <a:fld id="{C77336F2-D398-48CA-8A0E-D8C6E961E35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20106C9-06B4-D7B7-B88D-4131AA4AF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ouble vague 7">
            <a:extLst>
              <a:ext uri="{FF2B5EF4-FFF2-40B4-BE49-F238E27FC236}">
                <a16:creationId xmlns:a16="http://schemas.microsoft.com/office/drawing/2014/main" id="{FD733CAC-9C2F-9931-85A6-818EA367A0EE}"/>
              </a:ext>
            </a:extLst>
          </p:cNvPr>
          <p:cNvSpPr/>
          <p:nvPr userDrawn="1"/>
        </p:nvSpPr>
        <p:spPr>
          <a:xfrm>
            <a:off x="0" y="1709738"/>
            <a:ext cx="12192000" cy="3606333"/>
          </a:xfrm>
          <a:prstGeom prst="doubleWave">
            <a:avLst/>
          </a:prstGeom>
          <a:solidFill>
            <a:srgbClr val="CBB7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76256-7A26-73E4-4B41-1C303374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827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413B1F"/>
                </a:solidFill>
                <a:latin typeface="Heading Now Trial 45 Medium" panose="00000600000000000000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E4DCE8-EB9B-EE1E-A652-87F094CE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799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Heading Now Trial 43 Book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16693-F014-2089-8604-9E346BDD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C3CDE-8708-4335-5F86-93869DE9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81722-6E9A-3491-5D4E-81A73814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B4F85-AF6D-094A-7B99-25D7967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6D6B7-50BC-0193-F4A0-9E0D82B48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1AA0FD-F672-F7DC-292D-D501BDC6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00FC43-0A71-5AB2-B5A4-C3CD9080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F8664-5E73-9710-CA66-485753E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8057D-4293-955C-66E5-47AB7C20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81B41-969A-1F9B-2D68-B4F648B8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520BB-DDDE-23BD-FFFC-CC5FAC6D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4900E0-B82E-8B07-2871-47CC1D6F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54B638-703E-4BD4-3476-BFB1C2D8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A7B600-E325-0DC0-DC57-DA9E67445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A73876-7C04-A6B2-F412-683805D0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587D6-296C-DC51-8356-C3685D92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4CB4A0-F299-6A63-9B02-4A362C24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67674-2463-1D8D-FC51-4CEBB6EB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160585-E8DD-ADE1-B9DE-C97104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BE0AC8-7B4E-1283-53B0-14A9190B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DED26E-31D3-5BD3-3FCB-B1480398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88787C-1284-2DB2-B37C-5A561967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C82714-A9EB-78E6-4353-57C7E8B6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174865-833A-3A2A-FEF9-B04231D5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02BA6-4341-4A5A-C34D-FF778802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7F5A4-F06A-DE7C-300F-23B3047D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D926B1-0126-A88C-E772-D83F682C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83C73-68EC-AF29-1EAB-D6ABB53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1F28C-3980-261D-16AB-3CF2F9AB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9C02E-2B6E-3F0F-CD51-CB6E4C45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9EFF6-58E4-17F0-94F1-D76DF34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281979-DF88-0B6D-1DD9-32E5126A3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5D7591-4808-3009-132D-F714773F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DAB23F-43EA-5012-1151-43413D9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86DE65-AA07-605A-1F29-B3713820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310D6-C7B3-3425-3F26-7A699211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9CC529-8F8E-A5BC-44FD-AF9E9273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6A210-A5A3-B915-EC05-11C9D17D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C2D133-8DAC-06DE-15AE-97CB9F8F8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BBDE0-FCE4-60CD-21BF-BBF82B8B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F153C-B2CF-F3EC-6E1D-8A56CAE24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B38C-B923-35F5-5F12-6E1C52613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DF9F0E-A747-BE31-B34D-AB2489F01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 Macro To Micro</a:t>
            </a:r>
          </a:p>
        </p:txBody>
      </p:sp>
    </p:spTree>
    <p:extLst>
      <p:ext uri="{BB962C8B-B14F-4D97-AF65-F5344CB8AC3E}">
        <p14:creationId xmlns:p14="http://schemas.microsoft.com/office/powerpoint/2010/main" val="187784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53FB4F3-D02B-DA2B-7F68-D063A85E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F1603-2354-9925-F3EE-D018C87B2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Feature</a:t>
            </a:r>
          </a:p>
        </p:txBody>
      </p:sp>
    </p:spTree>
    <p:extLst>
      <p:ext uri="{BB962C8B-B14F-4D97-AF65-F5344CB8AC3E}">
        <p14:creationId xmlns:p14="http://schemas.microsoft.com/office/powerpoint/2010/main" val="40572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21A66B-DBE9-EE9C-CB7A-3C48BCA4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Feature </a:t>
            </a:r>
            <a:r>
              <a:rPr lang="en-US" sz="3200" dirty="0">
                <a:latin typeface="Heading Now Trial 43 Book" panose="00000400000000000000" pitchFamily="2" charset="0"/>
              </a:rPr>
              <a:t>– Basics</a:t>
            </a:r>
            <a:endParaRPr lang="en-US" dirty="0">
              <a:latin typeface="Heading Now Trial 43 Book" panose="000004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84D138-C0EA-D55E-6C82-9DFAD142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2" y="1424774"/>
            <a:ext cx="6407341" cy="44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21A66B-DBE9-EE9C-CB7A-3C48BCA4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Feature </a:t>
            </a:r>
            <a:r>
              <a:rPr lang="en-US" sz="3200" dirty="0">
                <a:latin typeface="Heading Now Trial 43 Book" panose="00000400000000000000" pitchFamily="2" charset="0"/>
              </a:rPr>
              <a:t>– Basics</a:t>
            </a:r>
            <a:endParaRPr lang="en-US" dirty="0">
              <a:latin typeface="Heading Now Trial 43 Book" panose="000004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7474C3D-6C96-A1F4-509A-ED328A5D40A3}"/>
              </a:ext>
            </a:extLst>
          </p:cNvPr>
          <p:cNvSpPr txBox="1"/>
          <p:nvPr/>
        </p:nvSpPr>
        <p:spPr>
          <a:xfrm>
            <a:off x="615635" y="1530036"/>
            <a:ext cx="6455121" cy="141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ading Now Trial 43 Book" panose="00000400000000000000" pitchFamily="2" charset="0"/>
              </a:rPr>
              <a:t>The Train is the bridge between factories and towers.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ading Now Trial 43 Book" panose="00000400000000000000" pitchFamily="2" charset="0"/>
              </a:rPr>
              <a:t>The train take factory’s projectiles to feed them at the wanted tower.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ading Now Trial 43 Book" panose="00000400000000000000" pitchFamily="2" charset="0"/>
              </a:rPr>
              <a:t>The train cannot be stopped, and it </a:t>
            </a:r>
            <a:r>
              <a:rPr lang="en-US" sz="2000">
                <a:solidFill>
                  <a:schemeClr val="bg1"/>
                </a:solidFill>
                <a:latin typeface="Heading Now Trial 43 Book" panose="00000400000000000000" pitchFamily="2" charset="0"/>
              </a:rPr>
              <a:t>always move in </a:t>
            </a:r>
            <a:r>
              <a:rPr lang="en-US" sz="2000" dirty="0">
                <a:solidFill>
                  <a:schemeClr val="bg1"/>
                </a:solidFill>
                <a:latin typeface="Heading Now Trial 43 Book" panose="00000400000000000000" pitchFamily="2" charset="0"/>
              </a:rPr>
              <a:t>the same direction. </a:t>
            </a:r>
          </a:p>
        </p:txBody>
      </p:sp>
    </p:spTree>
    <p:extLst>
      <p:ext uri="{BB962C8B-B14F-4D97-AF65-F5344CB8AC3E}">
        <p14:creationId xmlns:p14="http://schemas.microsoft.com/office/powerpoint/2010/main" val="979254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55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Heading Now Trial 43 Book</vt:lpstr>
      <vt:lpstr>Heading Now Trial 45 Medium</vt:lpstr>
      <vt:lpstr>Thème Office</vt:lpstr>
      <vt:lpstr>DREAM TD</vt:lpstr>
      <vt:lpstr>Train</vt:lpstr>
      <vt:lpstr>Train Feature – Basics</vt:lpstr>
      <vt:lpstr>Train Feature –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TD</dc:title>
  <dc:creator>Dorian ALEXANDRE</dc:creator>
  <cp:lastModifiedBy>Dorian ALEXANDRE</cp:lastModifiedBy>
  <cp:revision>1</cp:revision>
  <dcterms:created xsi:type="dcterms:W3CDTF">2022-11-22T11:17:50Z</dcterms:created>
  <dcterms:modified xsi:type="dcterms:W3CDTF">2022-11-22T13:40:34Z</dcterms:modified>
</cp:coreProperties>
</file>