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ad28591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ad28591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ad28591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ad2859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a5909c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a5909c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ad28591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ad28591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ad28591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ad28591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ad28591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ad28591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ad28591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ad28591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a5909c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a5909c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a5909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a5909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ad28591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ad28591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ad28591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ad28591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ad285918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ad285918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ad28591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ad28591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a5909c0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a5909c0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Adaptív tanító rendszer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Bödő Lajos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Frontó András Levente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Backend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Rétegek: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25" y="614350"/>
            <a:ext cx="4730476" cy="41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Frontend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64175"/>
            <a:ext cx="33423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Három fő csomag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 Hook-ok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Redux-toolkit és Thunk-ok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75" y="447103"/>
            <a:ext cx="4592925" cy="42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63" y="704025"/>
            <a:ext cx="3967633" cy="42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Belépés és Regisztráció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325" y="781975"/>
            <a:ext cx="4075499" cy="388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36700" y="1918200"/>
            <a:ext cx="3261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Regisztráció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JWT alapú autentikáció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36700" y="2443425"/>
            <a:ext cx="2932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Belépés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Kliens oldali validáció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36700" y="18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Thread oldal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24" y="379500"/>
            <a:ext cx="5508775" cy="44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584" y="301274"/>
            <a:ext cx="4968654" cy="461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885" y="301274"/>
            <a:ext cx="4950052" cy="46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236700" y="1918200"/>
            <a:ext cx="255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Thread oldal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37150" y="2329200"/>
            <a:ext cx="25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ThreadModal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37150" y="2740200"/>
            <a:ext cx="25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multi-select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Suggestion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925" y="493576"/>
            <a:ext cx="6535651" cy="43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54875" y="1918200"/>
            <a:ext cx="255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Suggestion oldal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4875" y="2279650"/>
            <a:ext cx="255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Postok gráfban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213" y="1221113"/>
            <a:ext cx="6601076" cy="252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525" y="451762"/>
            <a:ext cx="3640452" cy="44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54875" y="2622550"/>
            <a:ext cx="2949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Post kártyák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4875" y="2946950"/>
            <a:ext cx="2949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Post overlay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399" y="451750"/>
            <a:ext cx="3344726" cy="44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5625" y="327200"/>
            <a:ext cx="5797500" cy="10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Jövőbeli tervek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7"/>
          <p:cNvSpPr txBox="1"/>
          <p:nvPr>
            <p:ph idx="4294967295" type="body"/>
          </p:nvPr>
        </p:nvSpPr>
        <p:spPr>
          <a:xfrm>
            <a:off x="455625" y="1507588"/>
            <a:ext cx="85206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Ajánlás tovább fejlesztése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hu">
                <a:solidFill>
                  <a:srgbClr val="FFFFFF"/>
                </a:solidFill>
              </a:rPr>
              <a:t>Szövegfeldolgozás</a:t>
            </a:r>
            <a:r>
              <a:rPr lang="hu">
                <a:solidFill>
                  <a:srgbClr val="FFFFFF"/>
                </a:solidFill>
              </a:rPr>
              <a:t> (Word2Vec)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hu">
                <a:solidFill>
                  <a:srgbClr val="FFFFFF"/>
                </a:solidFill>
              </a:rPr>
              <a:t>AutoEncoder készítése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hu">
                <a:solidFill>
                  <a:srgbClr val="FFFFFF"/>
                </a:solidFill>
              </a:rPr>
              <a:t>További módszerek vizsgálata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solidFill>
                  <a:srgbClr val="FFFFFF"/>
                </a:solidFill>
              </a:rPr>
              <a:t>Webalkalmazás bővítése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143400" y="3688775"/>
            <a:ext cx="56889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4400">
                <a:latin typeface="Proxima Nova"/>
                <a:ea typeface="Proxima Nova"/>
                <a:cs typeface="Proxima Nova"/>
                <a:sym typeface="Proxima Nova"/>
              </a:rPr>
              <a:t>Köszönjük a figyelmet!</a:t>
            </a:r>
            <a:endParaRPr sz="4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Célok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MI: ajánlórendszer készítése: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Stackoverflow dataset feldolgozása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Lehetőségek feltérképezése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Ezt kiszolgáló w</a:t>
            </a:r>
            <a:r>
              <a:rPr lang="hu"/>
              <a:t>ebalkalmazás létrehozása: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React-Redux használatával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3" y="3592463"/>
            <a:ext cx="4333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Technológiák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Webalkalmazás kliens: React-Redux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Szerver: ASP.Net Core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Adatbázis: Google BigQuery,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MI: Google Colab, Python, UMAP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99" y="947049"/>
            <a:ext cx="3059401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9599" r="19035" t="0"/>
          <a:stretch/>
        </p:blipFill>
        <p:spPr>
          <a:xfrm>
            <a:off x="3479000" y="2989750"/>
            <a:ext cx="21860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15939" l="0" r="0" t="16088"/>
          <a:stretch/>
        </p:blipFill>
        <p:spPr>
          <a:xfrm>
            <a:off x="1008875" y="3239100"/>
            <a:ext cx="1702575" cy="11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282" y="2927173"/>
            <a:ext cx="2883018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Adaptív tanítás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90475" y="1412250"/>
            <a:ext cx="33339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Személyre szabott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Folyamatos iránymutatás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825" y="547050"/>
            <a:ext cx="5426475" cy="337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Adatok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Google Big Query online eléréshez + </a:t>
            </a:r>
            <a:r>
              <a:rPr lang="hu"/>
              <a:t>letöltött adatok a tanításhoz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alapadat kisebb .xml fájlokba van feldolgozva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Felhasznált tulajdonságok: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Score,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View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Favourite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Answer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Comment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Tag-ek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900" y="2269750"/>
            <a:ext cx="5486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Dimenzió redukció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Szöveg változó hosszúságú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Azonos dimenzió méretre van szükség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lényeges információ megtartása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276" y="1152475"/>
            <a:ext cx="3857676" cy="30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2242700"/>
            <a:ext cx="45894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AutoEncoder: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Kimenet egyezzen meg a bemenettel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Teljes adaton betanítva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Tanítás után gyors dimenzióredukció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Dimenzió redukció - UMAP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953900"/>
            <a:ext cx="85206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2D-s leképezés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Vizuális megjelenítés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Megőrzi a globális szerkezetet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00" y="527038"/>
            <a:ext cx="4335076" cy="42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Hierarchikus klaszterezés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4026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Csoportok készítése hasonlóság</a:t>
            </a:r>
            <a:br>
              <a:rPr lang="hu"/>
            </a:br>
            <a:r>
              <a:rPr lang="hu"/>
              <a:t>alapján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425" y="967475"/>
            <a:ext cx="4686326" cy="194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00" y="2834960"/>
            <a:ext cx="5002850" cy="21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900" y="2985087"/>
            <a:ext cx="2984350" cy="18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11700" y="1844275"/>
            <a:ext cx="3951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Ajánló logika a klaszterezés</a:t>
            </a:r>
            <a:b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alapján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h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Tag-ek kiegészítésként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Architektúra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15350"/>
            <a:ext cx="85206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MongoDB, BigQuerry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Frontend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39" y="375752"/>
            <a:ext cx="3888800" cy="45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025" y="587888"/>
            <a:ext cx="5534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