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B0DC84-5890-4DCD-A136-E910EDD0A386}" type="doc">
      <dgm:prSet loTypeId="urn:microsoft.com/office/officeart/2005/8/layout/process4" loCatId="process" qsTypeId="urn:microsoft.com/office/officeart/2005/8/quickstyle/3d1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94EACDF-3944-4C64-864E-B78F9E721868}">
      <dgm:prSet phldrT="[Text]" custT="1"/>
      <dgm:spPr/>
      <dgm:t>
        <a:bodyPr/>
        <a:lstStyle/>
        <a:p>
          <a:r>
            <a:rPr lang="en-US" sz="1200" dirty="0" smtClean="0"/>
            <a:t>Have the Money ready</a:t>
          </a:r>
          <a:endParaRPr lang="en-US" sz="1200" dirty="0"/>
        </a:p>
      </dgm:t>
    </dgm:pt>
    <dgm:pt modelId="{9363581E-E722-43DC-B50A-90A63DF21631}" type="parTrans" cxnId="{8E00D822-9755-4936-919A-10EF8B4B2DBA}">
      <dgm:prSet/>
      <dgm:spPr/>
      <dgm:t>
        <a:bodyPr/>
        <a:lstStyle/>
        <a:p>
          <a:endParaRPr lang="en-US" sz="1200"/>
        </a:p>
      </dgm:t>
    </dgm:pt>
    <dgm:pt modelId="{059A9FA2-0498-4F53-88DF-EC250D8C2BAD}" type="sibTrans" cxnId="{8E00D822-9755-4936-919A-10EF8B4B2DBA}">
      <dgm:prSet/>
      <dgm:spPr/>
      <dgm:t>
        <a:bodyPr/>
        <a:lstStyle/>
        <a:p>
          <a:endParaRPr lang="en-US" sz="1200"/>
        </a:p>
      </dgm:t>
    </dgm:pt>
    <dgm:pt modelId="{20D206D1-239C-423B-8664-1BAE416AFB29}">
      <dgm:prSet phldrT="[Text]" custT="1"/>
      <dgm:spPr/>
      <dgm:t>
        <a:bodyPr/>
        <a:lstStyle/>
        <a:p>
          <a:r>
            <a:rPr lang="en-US" sz="1200" dirty="0" smtClean="0"/>
            <a:t>Board the Bus from front door</a:t>
          </a:r>
          <a:endParaRPr lang="en-US" sz="1200" dirty="0"/>
        </a:p>
      </dgm:t>
    </dgm:pt>
    <dgm:pt modelId="{66FC6DBA-9DD8-447F-B6B2-D552209EB4CA}" type="parTrans" cxnId="{0ADE2B54-268B-4BA2-99B3-235C0C364D5F}">
      <dgm:prSet/>
      <dgm:spPr/>
      <dgm:t>
        <a:bodyPr/>
        <a:lstStyle/>
        <a:p>
          <a:endParaRPr lang="en-US" sz="1200"/>
        </a:p>
      </dgm:t>
    </dgm:pt>
    <dgm:pt modelId="{9F1690F2-ED97-4142-8DE4-F00E0186FCE7}" type="sibTrans" cxnId="{0ADE2B54-268B-4BA2-99B3-235C0C364D5F}">
      <dgm:prSet/>
      <dgm:spPr/>
      <dgm:t>
        <a:bodyPr/>
        <a:lstStyle/>
        <a:p>
          <a:endParaRPr lang="en-US" sz="1200"/>
        </a:p>
      </dgm:t>
    </dgm:pt>
    <dgm:pt modelId="{83E8DE7A-D02E-47FF-9C08-9918C788A920}">
      <dgm:prSet phldrT="[Text]" custT="1"/>
      <dgm:spPr/>
      <dgm:t>
        <a:bodyPr/>
        <a:lstStyle/>
        <a:p>
          <a:r>
            <a:rPr lang="en-US" sz="1200" dirty="0" smtClean="0"/>
            <a:t>Ask the drive for the  ticket</a:t>
          </a:r>
          <a:endParaRPr lang="en-US" sz="1200" dirty="0"/>
        </a:p>
      </dgm:t>
    </dgm:pt>
    <dgm:pt modelId="{A30E84C3-9ADD-4C8A-B1E1-3D61E510C7E6}" type="parTrans" cxnId="{0861F13C-17BC-47C7-B9BE-EA027A9BB564}">
      <dgm:prSet/>
      <dgm:spPr/>
      <dgm:t>
        <a:bodyPr/>
        <a:lstStyle/>
        <a:p>
          <a:endParaRPr lang="en-US" sz="1200"/>
        </a:p>
      </dgm:t>
    </dgm:pt>
    <dgm:pt modelId="{03E87D1C-172C-4A65-9394-B4854A9B30E1}" type="sibTrans" cxnId="{0861F13C-17BC-47C7-B9BE-EA027A9BB564}">
      <dgm:prSet/>
      <dgm:spPr/>
      <dgm:t>
        <a:bodyPr/>
        <a:lstStyle/>
        <a:p>
          <a:endParaRPr lang="en-US" sz="1200"/>
        </a:p>
      </dgm:t>
    </dgm:pt>
    <dgm:pt modelId="{4D94429E-1DFC-4307-B0FD-818AF4A8652D}">
      <dgm:prSet phldrT="[Text]" custT="1"/>
      <dgm:spPr/>
      <dgm:t>
        <a:bodyPr/>
        <a:lstStyle/>
        <a:p>
          <a:r>
            <a:rPr lang="en-US" sz="1200" dirty="0" smtClean="0"/>
            <a:t>Give money to the driver</a:t>
          </a:r>
          <a:endParaRPr lang="en-US" sz="1200" dirty="0"/>
        </a:p>
      </dgm:t>
    </dgm:pt>
    <dgm:pt modelId="{11D43B0D-7B8E-470A-A779-540DDF59FBAD}" type="parTrans" cxnId="{5972CE61-5FB4-4E89-806D-EBE36823ABA2}">
      <dgm:prSet/>
      <dgm:spPr/>
      <dgm:t>
        <a:bodyPr/>
        <a:lstStyle/>
        <a:p>
          <a:endParaRPr lang="en-US" sz="1200"/>
        </a:p>
      </dgm:t>
    </dgm:pt>
    <dgm:pt modelId="{912A41E2-7484-404A-939C-EDD0A23B9BF9}" type="sibTrans" cxnId="{5972CE61-5FB4-4E89-806D-EBE36823ABA2}">
      <dgm:prSet/>
      <dgm:spPr/>
      <dgm:t>
        <a:bodyPr/>
        <a:lstStyle/>
        <a:p>
          <a:endParaRPr lang="en-US" sz="1200"/>
        </a:p>
      </dgm:t>
    </dgm:pt>
    <dgm:pt modelId="{3F3CF868-C2FB-4E33-9B83-A33F6185C71D}">
      <dgm:prSet phldrT="[Text]" custT="1"/>
      <dgm:spPr/>
      <dgm:t>
        <a:bodyPr/>
        <a:lstStyle/>
        <a:p>
          <a:r>
            <a:rPr lang="en-US" sz="1200" dirty="0" smtClean="0"/>
            <a:t>Locate time punch device</a:t>
          </a:r>
          <a:endParaRPr lang="en-US" sz="1200" dirty="0"/>
        </a:p>
      </dgm:t>
    </dgm:pt>
    <dgm:pt modelId="{01C7CFC0-7DC7-498F-8A2A-CF1E79A74F7B}" type="parTrans" cxnId="{73701666-0708-4536-9A96-1CC005859514}">
      <dgm:prSet/>
      <dgm:spPr/>
      <dgm:t>
        <a:bodyPr/>
        <a:lstStyle/>
        <a:p>
          <a:endParaRPr lang="en-US" sz="1200"/>
        </a:p>
      </dgm:t>
    </dgm:pt>
    <dgm:pt modelId="{C4432181-D858-4CEB-A813-DB6BF288774E}" type="sibTrans" cxnId="{73701666-0708-4536-9A96-1CC005859514}">
      <dgm:prSet/>
      <dgm:spPr/>
      <dgm:t>
        <a:bodyPr/>
        <a:lstStyle/>
        <a:p>
          <a:endParaRPr lang="en-US" sz="1200"/>
        </a:p>
      </dgm:t>
    </dgm:pt>
    <dgm:pt modelId="{C5C45A33-89C6-40B9-8A5B-0FFDD417B456}">
      <dgm:prSet phldrT="[Text]" custT="1"/>
      <dgm:spPr/>
      <dgm:t>
        <a:bodyPr/>
        <a:lstStyle/>
        <a:p>
          <a:r>
            <a:rPr lang="en-US" sz="1200" dirty="0" smtClean="0"/>
            <a:t>Get the ticket from the driver</a:t>
          </a:r>
          <a:endParaRPr lang="en-US" sz="1200" dirty="0"/>
        </a:p>
      </dgm:t>
    </dgm:pt>
    <dgm:pt modelId="{3B8F4EE7-E04D-46CE-B30B-86F759779CD3}" type="parTrans" cxnId="{8F3FFA5A-4CB6-4CCE-846E-A17A7672D2E0}">
      <dgm:prSet/>
      <dgm:spPr/>
      <dgm:t>
        <a:bodyPr/>
        <a:lstStyle/>
        <a:p>
          <a:endParaRPr lang="en-US" sz="1200"/>
        </a:p>
      </dgm:t>
    </dgm:pt>
    <dgm:pt modelId="{A0AB0156-0DA8-4229-9BB3-F56B3B5AB16B}" type="sibTrans" cxnId="{8F3FFA5A-4CB6-4CCE-846E-A17A7672D2E0}">
      <dgm:prSet/>
      <dgm:spPr/>
      <dgm:t>
        <a:bodyPr/>
        <a:lstStyle/>
        <a:p>
          <a:endParaRPr lang="en-US" sz="1200"/>
        </a:p>
      </dgm:t>
    </dgm:pt>
    <dgm:pt modelId="{2F65322E-698B-4700-BE8E-C8EB10A73B27}">
      <dgm:prSet phldrT="[Text]" custT="1"/>
      <dgm:spPr/>
      <dgm:t>
        <a:bodyPr/>
        <a:lstStyle/>
        <a:p>
          <a:r>
            <a:rPr lang="en-US" sz="1200" dirty="0" smtClean="0"/>
            <a:t>Punch your ticket. Note: Passengers with un-punched tickets are subject to fine</a:t>
          </a:r>
          <a:endParaRPr lang="en-US" sz="1200" dirty="0"/>
        </a:p>
      </dgm:t>
    </dgm:pt>
    <dgm:pt modelId="{2AE27354-2E61-4672-8958-BD34CE835F3C}" type="parTrans" cxnId="{83F8E5F1-4254-463F-8358-98F79BA04F30}">
      <dgm:prSet/>
      <dgm:spPr/>
      <dgm:t>
        <a:bodyPr/>
        <a:lstStyle/>
        <a:p>
          <a:endParaRPr lang="en-US" sz="1200"/>
        </a:p>
      </dgm:t>
    </dgm:pt>
    <dgm:pt modelId="{66EC5E21-3CDB-4597-9B63-386C4D918B9C}" type="sibTrans" cxnId="{83F8E5F1-4254-463F-8358-98F79BA04F30}">
      <dgm:prSet/>
      <dgm:spPr/>
      <dgm:t>
        <a:bodyPr/>
        <a:lstStyle/>
        <a:p>
          <a:endParaRPr lang="en-US" sz="1200"/>
        </a:p>
      </dgm:t>
    </dgm:pt>
    <dgm:pt modelId="{39FE0A30-8E4B-4714-8A31-C09338D719B9}" type="pres">
      <dgm:prSet presAssocID="{44B0DC84-5890-4DCD-A136-E910EDD0A386}" presName="Name0" presStyleCnt="0">
        <dgm:presLayoutVars>
          <dgm:dir/>
          <dgm:animLvl val="lvl"/>
          <dgm:resizeHandles val="exact"/>
        </dgm:presLayoutVars>
      </dgm:prSet>
      <dgm:spPr/>
    </dgm:pt>
    <dgm:pt modelId="{AA6CF8B4-283C-445F-B6A3-C0A4E384C61A}" type="pres">
      <dgm:prSet presAssocID="{2F65322E-698B-4700-BE8E-C8EB10A73B27}" presName="boxAndChildren" presStyleCnt="0"/>
      <dgm:spPr/>
    </dgm:pt>
    <dgm:pt modelId="{85B24707-2F74-4A9E-81AA-3FAC0DC8A0F2}" type="pres">
      <dgm:prSet presAssocID="{2F65322E-698B-4700-BE8E-C8EB10A73B27}" presName="parentTextBox" presStyleLbl="node1" presStyleIdx="0" presStyleCnt="7"/>
      <dgm:spPr/>
      <dgm:t>
        <a:bodyPr/>
        <a:lstStyle/>
        <a:p>
          <a:endParaRPr lang="en-US"/>
        </a:p>
      </dgm:t>
    </dgm:pt>
    <dgm:pt modelId="{D3BB65F2-4C3A-4DDF-8AEE-27351E94BB28}" type="pres">
      <dgm:prSet presAssocID="{C4432181-D858-4CEB-A813-DB6BF288774E}" presName="sp" presStyleCnt="0"/>
      <dgm:spPr/>
    </dgm:pt>
    <dgm:pt modelId="{2C67B68D-3F1A-4BC0-BA7D-405F71FEBAFC}" type="pres">
      <dgm:prSet presAssocID="{3F3CF868-C2FB-4E33-9B83-A33F6185C71D}" presName="arrowAndChildren" presStyleCnt="0"/>
      <dgm:spPr/>
    </dgm:pt>
    <dgm:pt modelId="{41548648-2563-4D03-B04A-2AEF7900DE1F}" type="pres">
      <dgm:prSet presAssocID="{3F3CF868-C2FB-4E33-9B83-A33F6185C71D}" presName="parentTextArrow" presStyleLbl="node1" presStyleIdx="1" presStyleCnt="7"/>
      <dgm:spPr/>
    </dgm:pt>
    <dgm:pt modelId="{B4E6362B-C669-4E2C-B60D-674D0CE8F057}" type="pres">
      <dgm:prSet presAssocID="{A0AB0156-0DA8-4229-9BB3-F56B3B5AB16B}" presName="sp" presStyleCnt="0"/>
      <dgm:spPr/>
    </dgm:pt>
    <dgm:pt modelId="{399E3A2B-FABA-4AA7-8958-EFB922082318}" type="pres">
      <dgm:prSet presAssocID="{C5C45A33-89C6-40B9-8A5B-0FFDD417B456}" presName="arrowAndChildren" presStyleCnt="0"/>
      <dgm:spPr/>
    </dgm:pt>
    <dgm:pt modelId="{7C547FC2-4CD1-417F-BBE4-A228C7699416}" type="pres">
      <dgm:prSet presAssocID="{C5C45A33-89C6-40B9-8A5B-0FFDD417B456}" presName="parentTextArrow" presStyleLbl="node1" presStyleIdx="2" presStyleCnt="7"/>
      <dgm:spPr/>
      <dgm:t>
        <a:bodyPr/>
        <a:lstStyle/>
        <a:p>
          <a:endParaRPr lang="en-US"/>
        </a:p>
      </dgm:t>
    </dgm:pt>
    <dgm:pt modelId="{9E871F05-C821-4063-BF44-E63D3E353D4D}" type="pres">
      <dgm:prSet presAssocID="{912A41E2-7484-404A-939C-EDD0A23B9BF9}" presName="sp" presStyleCnt="0"/>
      <dgm:spPr/>
    </dgm:pt>
    <dgm:pt modelId="{718E9DB0-F298-4F5E-A780-B9C36B396B02}" type="pres">
      <dgm:prSet presAssocID="{4D94429E-1DFC-4307-B0FD-818AF4A8652D}" presName="arrowAndChildren" presStyleCnt="0"/>
      <dgm:spPr/>
    </dgm:pt>
    <dgm:pt modelId="{C581EDDF-AEF9-4E93-B644-FC5347D41958}" type="pres">
      <dgm:prSet presAssocID="{4D94429E-1DFC-4307-B0FD-818AF4A8652D}" presName="parentTextArrow" presStyleLbl="node1" presStyleIdx="3" presStyleCnt="7"/>
      <dgm:spPr/>
    </dgm:pt>
    <dgm:pt modelId="{6AFCBFE6-D233-437A-B198-A964427A14D3}" type="pres">
      <dgm:prSet presAssocID="{03E87D1C-172C-4A65-9394-B4854A9B30E1}" presName="sp" presStyleCnt="0"/>
      <dgm:spPr/>
    </dgm:pt>
    <dgm:pt modelId="{CDB9F8D0-31AC-4F22-B94E-52C673598294}" type="pres">
      <dgm:prSet presAssocID="{83E8DE7A-D02E-47FF-9C08-9918C788A920}" presName="arrowAndChildren" presStyleCnt="0"/>
      <dgm:spPr/>
    </dgm:pt>
    <dgm:pt modelId="{B7A6302B-3AFF-4B6C-81BD-2109359FDFB0}" type="pres">
      <dgm:prSet presAssocID="{83E8DE7A-D02E-47FF-9C08-9918C788A920}" presName="parentTextArrow" presStyleLbl="node1" presStyleIdx="4" presStyleCnt="7"/>
      <dgm:spPr/>
    </dgm:pt>
    <dgm:pt modelId="{4395D810-27A3-40B5-8713-DD516DA4A5C5}" type="pres">
      <dgm:prSet presAssocID="{9F1690F2-ED97-4142-8DE4-F00E0186FCE7}" presName="sp" presStyleCnt="0"/>
      <dgm:spPr/>
    </dgm:pt>
    <dgm:pt modelId="{4EE71654-FD9E-4C09-87F0-9F1DBFA40385}" type="pres">
      <dgm:prSet presAssocID="{20D206D1-239C-423B-8664-1BAE416AFB29}" presName="arrowAndChildren" presStyleCnt="0"/>
      <dgm:spPr/>
    </dgm:pt>
    <dgm:pt modelId="{F2D06411-9247-412D-8BFB-508935725773}" type="pres">
      <dgm:prSet presAssocID="{20D206D1-239C-423B-8664-1BAE416AFB29}" presName="parentTextArrow" presStyleLbl="node1" presStyleIdx="5" presStyleCnt="7"/>
      <dgm:spPr/>
    </dgm:pt>
    <dgm:pt modelId="{F3400FB3-FA65-4F60-98AD-2DE2C5B7D3E2}" type="pres">
      <dgm:prSet presAssocID="{059A9FA2-0498-4F53-88DF-EC250D8C2BAD}" presName="sp" presStyleCnt="0"/>
      <dgm:spPr/>
    </dgm:pt>
    <dgm:pt modelId="{82BDE22C-85C9-4498-B5F8-B2B6E2D01B49}" type="pres">
      <dgm:prSet presAssocID="{E94EACDF-3944-4C64-864E-B78F9E721868}" presName="arrowAndChildren" presStyleCnt="0"/>
      <dgm:spPr/>
    </dgm:pt>
    <dgm:pt modelId="{220493D4-282F-4184-8278-BE65C6098ED4}" type="pres">
      <dgm:prSet presAssocID="{E94EACDF-3944-4C64-864E-B78F9E721868}" presName="parentTextArrow" presStyleLbl="node1" presStyleIdx="6" presStyleCnt="7"/>
      <dgm:spPr/>
      <dgm:t>
        <a:bodyPr/>
        <a:lstStyle/>
        <a:p>
          <a:endParaRPr lang="en-US"/>
        </a:p>
      </dgm:t>
    </dgm:pt>
  </dgm:ptLst>
  <dgm:cxnLst>
    <dgm:cxn modelId="{0ADE2B54-268B-4BA2-99B3-235C0C364D5F}" srcId="{44B0DC84-5890-4DCD-A136-E910EDD0A386}" destId="{20D206D1-239C-423B-8664-1BAE416AFB29}" srcOrd="1" destOrd="0" parTransId="{66FC6DBA-9DD8-447F-B6B2-D552209EB4CA}" sibTransId="{9F1690F2-ED97-4142-8DE4-F00E0186FCE7}"/>
    <dgm:cxn modelId="{8E00D822-9755-4936-919A-10EF8B4B2DBA}" srcId="{44B0DC84-5890-4DCD-A136-E910EDD0A386}" destId="{E94EACDF-3944-4C64-864E-B78F9E721868}" srcOrd="0" destOrd="0" parTransId="{9363581E-E722-43DC-B50A-90A63DF21631}" sibTransId="{059A9FA2-0498-4F53-88DF-EC250D8C2BAD}"/>
    <dgm:cxn modelId="{0861F13C-17BC-47C7-B9BE-EA027A9BB564}" srcId="{44B0DC84-5890-4DCD-A136-E910EDD0A386}" destId="{83E8DE7A-D02E-47FF-9C08-9918C788A920}" srcOrd="2" destOrd="0" parTransId="{A30E84C3-9ADD-4C8A-B1E1-3D61E510C7E6}" sibTransId="{03E87D1C-172C-4A65-9394-B4854A9B30E1}"/>
    <dgm:cxn modelId="{5972CE61-5FB4-4E89-806D-EBE36823ABA2}" srcId="{44B0DC84-5890-4DCD-A136-E910EDD0A386}" destId="{4D94429E-1DFC-4307-B0FD-818AF4A8652D}" srcOrd="3" destOrd="0" parTransId="{11D43B0D-7B8E-470A-A779-540DDF59FBAD}" sibTransId="{912A41E2-7484-404A-939C-EDD0A23B9BF9}"/>
    <dgm:cxn modelId="{7CDEF3F5-A79E-4B9F-8AB8-91994B83785E}" type="presOf" srcId="{E94EACDF-3944-4C64-864E-B78F9E721868}" destId="{220493D4-282F-4184-8278-BE65C6098ED4}" srcOrd="0" destOrd="0" presId="urn:microsoft.com/office/officeart/2005/8/layout/process4"/>
    <dgm:cxn modelId="{40F4E4DA-5C31-44EC-BE6C-E0B5D47D9509}" type="presOf" srcId="{C5C45A33-89C6-40B9-8A5B-0FFDD417B456}" destId="{7C547FC2-4CD1-417F-BBE4-A228C7699416}" srcOrd="0" destOrd="0" presId="urn:microsoft.com/office/officeart/2005/8/layout/process4"/>
    <dgm:cxn modelId="{8F3FFA5A-4CB6-4CCE-846E-A17A7672D2E0}" srcId="{44B0DC84-5890-4DCD-A136-E910EDD0A386}" destId="{C5C45A33-89C6-40B9-8A5B-0FFDD417B456}" srcOrd="4" destOrd="0" parTransId="{3B8F4EE7-E04D-46CE-B30B-86F759779CD3}" sibTransId="{A0AB0156-0DA8-4229-9BB3-F56B3B5AB16B}"/>
    <dgm:cxn modelId="{E3C8B510-52CF-4398-96C5-D85C141A0046}" type="presOf" srcId="{20D206D1-239C-423B-8664-1BAE416AFB29}" destId="{F2D06411-9247-412D-8BFB-508935725773}" srcOrd="0" destOrd="0" presId="urn:microsoft.com/office/officeart/2005/8/layout/process4"/>
    <dgm:cxn modelId="{24A691C6-B266-4920-8CA5-C2384B4DE5F9}" type="presOf" srcId="{2F65322E-698B-4700-BE8E-C8EB10A73B27}" destId="{85B24707-2F74-4A9E-81AA-3FAC0DC8A0F2}" srcOrd="0" destOrd="0" presId="urn:microsoft.com/office/officeart/2005/8/layout/process4"/>
    <dgm:cxn modelId="{73701666-0708-4536-9A96-1CC005859514}" srcId="{44B0DC84-5890-4DCD-A136-E910EDD0A386}" destId="{3F3CF868-C2FB-4E33-9B83-A33F6185C71D}" srcOrd="5" destOrd="0" parTransId="{01C7CFC0-7DC7-498F-8A2A-CF1E79A74F7B}" sibTransId="{C4432181-D858-4CEB-A813-DB6BF288774E}"/>
    <dgm:cxn modelId="{5B8B09C7-A381-47DF-BD6C-6738A1F059C8}" type="presOf" srcId="{83E8DE7A-D02E-47FF-9C08-9918C788A920}" destId="{B7A6302B-3AFF-4B6C-81BD-2109359FDFB0}" srcOrd="0" destOrd="0" presId="urn:microsoft.com/office/officeart/2005/8/layout/process4"/>
    <dgm:cxn modelId="{83F8E5F1-4254-463F-8358-98F79BA04F30}" srcId="{44B0DC84-5890-4DCD-A136-E910EDD0A386}" destId="{2F65322E-698B-4700-BE8E-C8EB10A73B27}" srcOrd="6" destOrd="0" parTransId="{2AE27354-2E61-4672-8958-BD34CE835F3C}" sibTransId="{66EC5E21-3CDB-4597-9B63-386C4D918B9C}"/>
    <dgm:cxn modelId="{5C17AD9F-4CB4-4ABF-95D0-6AD01E95DC92}" type="presOf" srcId="{4D94429E-1DFC-4307-B0FD-818AF4A8652D}" destId="{C581EDDF-AEF9-4E93-B644-FC5347D41958}" srcOrd="0" destOrd="0" presId="urn:microsoft.com/office/officeart/2005/8/layout/process4"/>
    <dgm:cxn modelId="{2CF19553-533F-4FA9-B784-1ED8124560D1}" type="presOf" srcId="{44B0DC84-5890-4DCD-A136-E910EDD0A386}" destId="{39FE0A30-8E4B-4714-8A31-C09338D719B9}" srcOrd="0" destOrd="0" presId="urn:microsoft.com/office/officeart/2005/8/layout/process4"/>
    <dgm:cxn modelId="{FC0C5888-F1DC-44D0-AEE2-1F9744AAA4F5}" type="presOf" srcId="{3F3CF868-C2FB-4E33-9B83-A33F6185C71D}" destId="{41548648-2563-4D03-B04A-2AEF7900DE1F}" srcOrd="0" destOrd="0" presId="urn:microsoft.com/office/officeart/2005/8/layout/process4"/>
    <dgm:cxn modelId="{35024335-B734-4CE9-835D-C4D9E33C6C78}" type="presParOf" srcId="{39FE0A30-8E4B-4714-8A31-C09338D719B9}" destId="{AA6CF8B4-283C-445F-B6A3-C0A4E384C61A}" srcOrd="0" destOrd="0" presId="urn:microsoft.com/office/officeart/2005/8/layout/process4"/>
    <dgm:cxn modelId="{D5180110-2392-48A1-A0AC-4015262CCC2A}" type="presParOf" srcId="{AA6CF8B4-283C-445F-B6A3-C0A4E384C61A}" destId="{85B24707-2F74-4A9E-81AA-3FAC0DC8A0F2}" srcOrd="0" destOrd="0" presId="urn:microsoft.com/office/officeart/2005/8/layout/process4"/>
    <dgm:cxn modelId="{67EDB825-0EA6-4DEF-AA60-6787193EF146}" type="presParOf" srcId="{39FE0A30-8E4B-4714-8A31-C09338D719B9}" destId="{D3BB65F2-4C3A-4DDF-8AEE-27351E94BB28}" srcOrd="1" destOrd="0" presId="urn:microsoft.com/office/officeart/2005/8/layout/process4"/>
    <dgm:cxn modelId="{86A140C0-0559-4AFB-BE15-9E698A3C9DE3}" type="presParOf" srcId="{39FE0A30-8E4B-4714-8A31-C09338D719B9}" destId="{2C67B68D-3F1A-4BC0-BA7D-405F71FEBAFC}" srcOrd="2" destOrd="0" presId="urn:microsoft.com/office/officeart/2005/8/layout/process4"/>
    <dgm:cxn modelId="{4E26DAD4-F773-4039-ABB0-8F8EBCB70E54}" type="presParOf" srcId="{2C67B68D-3F1A-4BC0-BA7D-405F71FEBAFC}" destId="{41548648-2563-4D03-B04A-2AEF7900DE1F}" srcOrd="0" destOrd="0" presId="urn:microsoft.com/office/officeart/2005/8/layout/process4"/>
    <dgm:cxn modelId="{68653160-9143-4897-9623-6802EB6AC5FA}" type="presParOf" srcId="{39FE0A30-8E4B-4714-8A31-C09338D719B9}" destId="{B4E6362B-C669-4E2C-B60D-674D0CE8F057}" srcOrd="3" destOrd="0" presId="urn:microsoft.com/office/officeart/2005/8/layout/process4"/>
    <dgm:cxn modelId="{2EC068DF-8338-451D-AF5E-2507AE7E3BDC}" type="presParOf" srcId="{39FE0A30-8E4B-4714-8A31-C09338D719B9}" destId="{399E3A2B-FABA-4AA7-8958-EFB922082318}" srcOrd="4" destOrd="0" presId="urn:microsoft.com/office/officeart/2005/8/layout/process4"/>
    <dgm:cxn modelId="{C1BCB4EC-D6F8-42B5-B2F8-A0A4B63CC1A7}" type="presParOf" srcId="{399E3A2B-FABA-4AA7-8958-EFB922082318}" destId="{7C547FC2-4CD1-417F-BBE4-A228C7699416}" srcOrd="0" destOrd="0" presId="urn:microsoft.com/office/officeart/2005/8/layout/process4"/>
    <dgm:cxn modelId="{03A9EC9D-5773-4B00-9374-B8B5796E1F83}" type="presParOf" srcId="{39FE0A30-8E4B-4714-8A31-C09338D719B9}" destId="{9E871F05-C821-4063-BF44-E63D3E353D4D}" srcOrd="5" destOrd="0" presId="urn:microsoft.com/office/officeart/2005/8/layout/process4"/>
    <dgm:cxn modelId="{F5DF844C-A43F-4C37-BA71-52888287FEE5}" type="presParOf" srcId="{39FE0A30-8E4B-4714-8A31-C09338D719B9}" destId="{718E9DB0-F298-4F5E-A780-B9C36B396B02}" srcOrd="6" destOrd="0" presId="urn:microsoft.com/office/officeart/2005/8/layout/process4"/>
    <dgm:cxn modelId="{E10941BB-87C4-49A7-B628-BD7C4CFF29E5}" type="presParOf" srcId="{718E9DB0-F298-4F5E-A780-B9C36B396B02}" destId="{C581EDDF-AEF9-4E93-B644-FC5347D41958}" srcOrd="0" destOrd="0" presId="urn:microsoft.com/office/officeart/2005/8/layout/process4"/>
    <dgm:cxn modelId="{A9A59025-FECA-4213-A0CD-80625D52DBCC}" type="presParOf" srcId="{39FE0A30-8E4B-4714-8A31-C09338D719B9}" destId="{6AFCBFE6-D233-437A-B198-A964427A14D3}" srcOrd="7" destOrd="0" presId="urn:microsoft.com/office/officeart/2005/8/layout/process4"/>
    <dgm:cxn modelId="{B758CAE0-4850-4C63-AE9B-F53933C99906}" type="presParOf" srcId="{39FE0A30-8E4B-4714-8A31-C09338D719B9}" destId="{CDB9F8D0-31AC-4F22-B94E-52C673598294}" srcOrd="8" destOrd="0" presId="urn:microsoft.com/office/officeart/2005/8/layout/process4"/>
    <dgm:cxn modelId="{8343695A-5EE8-4664-B405-2A919D38AE4A}" type="presParOf" srcId="{CDB9F8D0-31AC-4F22-B94E-52C673598294}" destId="{B7A6302B-3AFF-4B6C-81BD-2109359FDFB0}" srcOrd="0" destOrd="0" presId="urn:microsoft.com/office/officeart/2005/8/layout/process4"/>
    <dgm:cxn modelId="{14552E1F-6CDC-4260-A831-2BA52955EB92}" type="presParOf" srcId="{39FE0A30-8E4B-4714-8A31-C09338D719B9}" destId="{4395D810-27A3-40B5-8713-DD516DA4A5C5}" srcOrd="9" destOrd="0" presId="urn:microsoft.com/office/officeart/2005/8/layout/process4"/>
    <dgm:cxn modelId="{3C4AF731-B555-4B4C-909A-60D78F81BB0F}" type="presParOf" srcId="{39FE0A30-8E4B-4714-8A31-C09338D719B9}" destId="{4EE71654-FD9E-4C09-87F0-9F1DBFA40385}" srcOrd="10" destOrd="0" presId="urn:microsoft.com/office/officeart/2005/8/layout/process4"/>
    <dgm:cxn modelId="{A451EACC-0FEC-40C4-A4D1-9FFBFF8260B4}" type="presParOf" srcId="{4EE71654-FD9E-4C09-87F0-9F1DBFA40385}" destId="{F2D06411-9247-412D-8BFB-508935725773}" srcOrd="0" destOrd="0" presId="urn:microsoft.com/office/officeart/2005/8/layout/process4"/>
    <dgm:cxn modelId="{758AA583-5B21-4C72-9D45-6D7AFC6BF63A}" type="presParOf" srcId="{39FE0A30-8E4B-4714-8A31-C09338D719B9}" destId="{F3400FB3-FA65-4F60-98AD-2DE2C5B7D3E2}" srcOrd="11" destOrd="0" presId="urn:microsoft.com/office/officeart/2005/8/layout/process4"/>
    <dgm:cxn modelId="{B13B1D1F-FCE3-4151-9B0B-AB9F6744C403}" type="presParOf" srcId="{39FE0A30-8E4B-4714-8A31-C09338D719B9}" destId="{82BDE22C-85C9-4498-B5F8-B2B6E2D01B49}" srcOrd="12" destOrd="0" presId="urn:microsoft.com/office/officeart/2005/8/layout/process4"/>
    <dgm:cxn modelId="{9BB9B9EE-BA60-45A1-8BEC-528E5447A950}" type="presParOf" srcId="{82BDE22C-85C9-4498-B5F8-B2B6E2D01B49}" destId="{220493D4-282F-4184-8278-BE65C6098ED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24707-2F74-4A9E-81AA-3FAC0DC8A0F2}">
      <dsp:nvSpPr>
        <dsp:cNvPr id="0" name=""/>
        <dsp:cNvSpPr/>
      </dsp:nvSpPr>
      <dsp:spPr>
        <a:xfrm>
          <a:off x="0" y="5220085"/>
          <a:ext cx="2555765" cy="5712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Punch your ticket. Note: Passengers with un-punched tickets are subject to fine</a:t>
          </a:r>
          <a:endParaRPr lang="en-US" sz="1200" kern="1200" dirty="0"/>
        </a:p>
      </dsp:txBody>
      <dsp:txXfrm>
        <a:off x="0" y="5220085"/>
        <a:ext cx="2555765" cy="571231"/>
      </dsp:txXfrm>
    </dsp:sp>
    <dsp:sp modelId="{41548648-2563-4D03-B04A-2AEF7900DE1F}">
      <dsp:nvSpPr>
        <dsp:cNvPr id="0" name=""/>
        <dsp:cNvSpPr/>
      </dsp:nvSpPr>
      <dsp:spPr>
        <a:xfrm rot="10800000">
          <a:off x="0" y="4350100"/>
          <a:ext cx="2555765" cy="87855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Locate time punch device</a:t>
          </a:r>
          <a:endParaRPr lang="en-US" sz="1200" kern="1200" dirty="0"/>
        </a:p>
      </dsp:txBody>
      <dsp:txXfrm rot="10800000">
        <a:off x="0" y="4350100"/>
        <a:ext cx="2555765" cy="570857"/>
      </dsp:txXfrm>
    </dsp:sp>
    <dsp:sp modelId="{7C547FC2-4CD1-417F-BBE4-A228C7699416}">
      <dsp:nvSpPr>
        <dsp:cNvPr id="0" name=""/>
        <dsp:cNvSpPr/>
      </dsp:nvSpPr>
      <dsp:spPr>
        <a:xfrm rot="10800000">
          <a:off x="0" y="3480115"/>
          <a:ext cx="2555765" cy="878553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Get the ticket from the driver</a:t>
          </a:r>
          <a:endParaRPr lang="en-US" sz="1200" kern="1200" dirty="0"/>
        </a:p>
      </dsp:txBody>
      <dsp:txXfrm rot="10800000">
        <a:off x="0" y="3480115"/>
        <a:ext cx="2555765" cy="570857"/>
      </dsp:txXfrm>
    </dsp:sp>
    <dsp:sp modelId="{C581EDDF-AEF9-4E93-B644-FC5347D41958}">
      <dsp:nvSpPr>
        <dsp:cNvPr id="0" name=""/>
        <dsp:cNvSpPr/>
      </dsp:nvSpPr>
      <dsp:spPr>
        <a:xfrm rot="10800000">
          <a:off x="0" y="2610130"/>
          <a:ext cx="2555765" cy="878553"/>
        </a:xfrm>
        <a:prstGeom prst="upArrowCallou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Give money to the driver</a:t>
          </a:r>
          <a:endParaRPr lang="en-US" sz="1200" kern="1200" dirty="0"/>
        </a:p>
      </dsp:txBody>
      <dsp:txXfrm rot="10800000">
        <a:off x="0" y="2610130"/>
        <a:ext cx="2555765" cy="570857"/>
      </dsp:txXfrm>
    </dsp:sp>
    <dsp:sp modelId="{B7A6302B-3AFF-4B6C-81BD-2109359FDFB0}">
      <dsp:nvSpPr>
        <dsp:cNvPr id="0" name=""/>
        <dsp:cNvSpPr/>
      </dsp:nvSpPr>
      <dsp:spPr>
        <a:xfrm rot="10800000">
          <a:off x="0" y="1740145"/>
          <a:ext cx="2555765" cy="878553"/>
        </a:xfrm>
        <a:prstGeom prst="upArrowCallou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Ask the drive for the  ticket</a:t>
          </a:r>
          <a:endParaRPr lang="en-US" sz="1200" kern="1200" dirty="0"/>
        </a:p>
      </dsp:txBody>
      <dsp:txXfrm rot="10800000">
        <a:off x="0" y="1740145"/>
        <a:ext cx="2555765" cy="570857"/>
      </dsp:txXfrm>
    </dsp:sp>
    <dsp:sp modelId="{F2D06411-9247-412D-8BFB-508935725773}">
      <dsp:nvSpPr>
        <dsp:cNvPr id="0" name=""/>
        <dsp:cNvSpPr/>
      </dsp:nvSpPr>
      <dsp:spPr>
        <a:xfrm rot="10800000">
          <a:off x="0" y="870160"/>
          <a:ext cx="2555765" cy="878553"/>
        </a:xfrm>
        <a:prstGeom prst="upArrowCallou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Board the Bus from front door</a:t>
          </a:r>
          <a:endParaRPr lang="en-US" sz="1200" kern="1200" dirty="0"/>
        </a:p>
      </dsp:txBody>
      <dsp:txXfrm rot="10800000">
        <a:off x="0" y="870160"/>
        <a:ext cx="2555765" cy="570857"/>
      </dsp:txXfrm>
    </dsp:sp>
    <dsp:sp modelId="{220493D4-282F-4184-8278-BE65C6098ED4}">
      <dsp:nvSpPr>
        <dsp:cNvPr id="0" name=""/>
        <dsp:cNvSpPr/>
      </dsp:nvSpPr>
      <dsp:spPr>
        <a:xfrm rot="10800000">
          <a:off x="0" y="175"/>
          <a:ext cx="2555765" cy="878553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Have the Money ready</a:t>
          </a:r>
          <a:endParaRPr lang="en-US" sz="1200" kern="1200" dirty="0"/>
        </a:p>
      </dsp:txBody>
      <dsp:txXfrm rot="10800000">
        <a:off x="0" y="175"/>
        <a:ext cx="2555765" cy="570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2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2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5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0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25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2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4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0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16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AF8B-8BE2-4129-B951-387CA078CFBF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F8777-D4B2-466D-9466-1B31AD936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55730356"/>
              </p:ext>
            </p:extLst>
          </p:nvPr>
        </p:nvGraphicFramePr>
        <p:xfrm>
          <a:off x="2032000" y="346841"/>
          <a:ext cx="2555765" cy="57914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6101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Raymond Library</dc:creator>
  <cp:lastModifiedBy>Raymond Library</cp:lastModifiedBy>
  <cp:revision>6</cp:revision>
  <dcterms:created xsi:type="dcterms:W3CDTF">2022-07-14T14:04:05Z</dcterms:created>
  <dcterms:modified xsi:type="dcterms:W3CDTF">2022-07-14T14:23:43Z</dcterms:modified>
</cp:coreProperties>
</file>