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3170ebcf8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3170ebcf8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3170ebcf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3170ebcf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17d9ead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317d9ead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126c2aba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3126c2aba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126c2aba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126c2aba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126c2aba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126c2aba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26c2ab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126c2ab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126c2aba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126c2aba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126c2aba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126c2aba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126c2aba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126c2aba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170ebcf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3170ebcf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894158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cap="small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FIXED WING UAV (Unmanned aerial Vehicle)</a:t>
            </a:r>
            <a:endParaRPr b="1" sz="2200" cap="small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675" y="2122725"/>
            <a:ext cx="5132774" cy="27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20475" y="2571750"/>
            <a:ext cx="249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ADESH GREWAL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UE189005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PARAS NAITHANI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UE189055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6679925" y="547475"/>
            <a:ext cx="16449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Wing Pressure Plot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Wing Velocity Plot</a:t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 rotWithShape="1">
          <a:blip r:embed="rId3">
            <a:alphaModFix/>
          </a:blip>
          <a:srcRect b="7680" l="0" r="19839" t="13387"/>
          <a:stretch/>
        </p:blipFill>
        <p:spPr>
          <a:xfrm>
            <a:off x="278125" y="2748350"/>
            <a:ext cx="6280226" cy="20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 rotWithShape="1">
          <a:blip r:embed="rId4">
            <a:alphaModFix/>
          </a:blip>
          <a:srcRect b="15931" l="0" r="0" t="0"/>
          <a:stretch/>
        </p:blipFill>
        <p:spPr>
          <a:xfrm>
            <a:off x="278125" y="433350"/>
            <a:ext cx="6214726" cy="23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19150" y="878600"/>
            <a:ext cx="7505700" cy="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620475" y="1767200"/>
            <a:ext cx="3520800" cy="31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Mission planner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" sz="2100">
                <a:latin typeface="Times New Roman"/>
                <a:ea typeface="Times New Roman"/>
                <a:cs typeface="Times New Roman"/>
                <a:sym typeface="Times New Roman"/>
              </a:rPr>
              <a:t>ArduPilot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6325" y="735100"/>
            <a:ext cx="5415500" cy="35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209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UAV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UAV is defined as an aerial vehicle that does not carry a human operator, it can fly automatically or drive remotely,it is regenerative and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repurposable 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can carry a deadly or non-lethal load. It is usually controlled by on-board computers autonomously or with remote driver control. Its use is currently limited by difficulties such as satellite communications and costs.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aim is to create a functional fixed wing autonomous UAV that can be controlled and send live visual feedback.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focus is to construct an autonomous fixed wing UAV system based on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matek microcontroller system focusing towards land surveillance. e.g such as monitoring flood-prone areas, recording video images from impassable areas as well as military and non-military security work.</a:t>
            </a:r>
            <a:endParaRPr sz="2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Drone design chosen is a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tailless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swept back delta wing.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dimensions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are </a:t>
            </a:r>
            <a:b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Wingspan: 1500mm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Root Chord : 250mm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Tip Chord : 150mm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55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Fuselage</a:t>
            </a:r>
            <a:r>
              <a:rPr lang="en"/>
              <a:t> </a:t>
            </a:r>
            <a:r>
              <a:rPr lang="en"/>
              <a:t>components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819150" y="1507725"/>
            <a:ext cx="7505700" cy="34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components which are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required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for flying the plane are: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Motor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Airspeed sensor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Matek F405 -wing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1800 mah Battery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40 A ESC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Camera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Servos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2000675" y="900675"/>
            <a:ext cx="31119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AirFoil Selection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458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airfoil selected is PW1211. This airfoil was chosen because of it being thin and having a glider like characteristics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favourable drag and lift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characteristics.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After reviewing the plots we have decided to keep AOA at 6°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0" y="248126"/>
            <a:ext cx="4528074" cy="6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175" y="363025"/>
            <a:ext cx="1718500" cy="168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9545" y="1512995"/>
            <a:ext cx="2902275" cy="292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697725" y="1485675"/>
            <a:ext cx="7505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The estimated weight of the plane is 870g (with electronics weighing 500g).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Reynolds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number: 1.1843e+5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Estimated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lift: 3.305 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Estimated static deflection :   MAX - 30.34 mm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		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212075" y="238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models and Simulations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2927175" y="4416925"/>
            <a:ext cx="2858700" cy="4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CAD model of UAV</a:t>
            </a:r>
            <a:endParaRPr sz="18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00" y="792200"/>
            <a:ext cx="8559900" cy="36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1419" r="0" t="0"/>
          <a:stretch/>
        </p:blipFill>
        <p:spPr>
          <a:xfrm>
            <a:off x="167750" y="757225"/>
            <a:ext cx="8774875" cy="42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344375" y="326700"/>
            <a:ext cx="789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Static Deflection of UAV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