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79"/>
  </p:normalViewPr>
  <p:slideViewPr>
    <p:cSldViewPr snapToGrid="0" snapToObjects="1">
      <p:cViewPr>
        <p:scale>
          <a:sx n="215" d="100"/>
          <a:sy n="215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8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8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9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3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2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0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86EC6-37D1-B94B-96F2-A65E1088196B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DDE4-A316-F34E-B555-1056E229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8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6613" y="1353786"/>
            <a:ext cx="1045029" cy="55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Bounded Context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846613" y="1993075"/>
            <a:ext cx="1045029" cy="55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Bounded Context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536868" y="1716973"/>
            <a:ext cx="1045029" cy="55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 Stream</a:t>
            </a:r>
          </a:p>
          <a:p>
            <a:pPr algn="ctr"/>
            <a:r>
              <a:rPr lang="en-US" sz="700" dirty="0" smtClean="0"/>
              <a:t>E.g. (</a:t>
            </a:r>
            <a:r>
              <a:rPr lang="en-US" sz="700" dirty="0" err="1" smtClean="0"/>
              <a:t>EventHub</a:t>
            </a:r>
            <a:r>
              <a:rPr lang="en-US" sz="700" dirty="0" smtClean="0"/>
              <a:t>, Kafka)</a:t>
            </a:r>
            <a:endParaRPr lang="en-US" sz="700" dirty="0"/>
          </a:p>
        </p:txBody>
      </p:sp>
      <p:cxnSp>
        <p:nvCxnSpPr>
          <p:cNvPr id="8" name="Elbow Connector 7"/>
          <p:cNvCxnSpPr>
            <a:stCxn id="5" idx="3"/>
            <a:endCxn id="6" idx="1"/>
          </p:cNvCxnSpPr>
          <p:nvPr/>
        </p:nvCxnSpPr>
        <p:spPr>
          <a:xfrm flipV="1">
            <a:off x="2891642" y="1993075"/>
            <a:ext cx="645226" cy="27610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6" idx="1"/>
          </p:cNvCxnSpPr>
          <p:nvPr/>
        </p:nvCxnSpPr>
        <p:spPr>
          <a:xfrm>
            <a:off x="2891642" y="1629888"/>
            <a:ext cx="645226" cy="36318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ded Corner 10"/>
          <p:cNvSpPr/>
          <p:nvPr/>
        </p:nvSpPr>
        <p:spPr>
          <a:xfrm>
            <a:off x="3650674" y="1052204"/>
            <a:ext cx="571994" cy="344879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Events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endCxn id="11" idx="1"/>
          </p:cNvCxnSpPr>
          <p:nvPr/>
        </p:nvCxnSpPr>
        <p:spPr>
          <a:xfrm flipV="1">
            <a:off x="3241964" y="1224644"/>
            <a:ext cx="408710" cy="76843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Einar Ingebrigtsen</dc:creator>
  <cp:lastModifiedBy>Einar Ingebrigtsen</cp:lastModifiedBy>
  <cp:revision>4</cp:revision>
  <dcterms:created xsi:type="dcterms:W3CDTF">2017-09-10T07:30:31Z</dcterms:created>
  <dcterms:modified xsi:type="dcterms:W3CDTF">2017-09-10T07:54:08Z</dcterms:modified>
</cp:coreProperties>
</file>