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/>
    <p:restoredTop sz="94748"/>
  </p:normalViewPr>
  <p:slideViewPr>
    <p:cSldViewPr snapToGrid="0" snapToObjects="1">
      <p:cViewPr>
        <p:scale>
          <a:sx n="247" d="100"/>
          <a:sy n="24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209" y="843147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42209" y="1482436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2464" y="1206334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Stream</a:t>
            </a:r>
          </a:p>
          <a:p>
            <a:pPr algn="ctr"/>
            <a:r>
              <a:rPr lang="en-US" sz="700" dirty="0" smtClean="0"/>
              <a:t>E.g. (</a:t>
            </a:r>
            <a:r>
              <a:rPr lang="en-US" sz="700" dirty="0" err="1" smtClean="0"/>
              <a:t>EventHub</a:t>
            </a:r>
            <a:r>
              <a:rPr lang="en-US" sz="700" dirty="0" smtClean="0"/>
              <a:t>, Kafka)</a:t>
            </a:r>
            <a:endParaRPr lang="en-US" sz="700" dirty="0"/>
          </a:p>
        </p:txBody>
      </p: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 flipV="1">
            <a:off x="1787238" y="1482436"/>
            <a:ext cx="645226" cy="2761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1787238" y="1119249"/>
            <a:ext cx="645226" cy="3631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2546270" y="541565"/>
            <a:ext cx="571994" cy="3448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2137560" y="714005"/>
            <a:ext cx="408710" cy="76843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2194" y="1206333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Store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6" idx="3"/>
            <a:endCxn id="18" idx="1"/>
          </p:cNvCxnSpPr>
          <p:nvPr/>
        </p:nvCxnSpPr>
        <p:spPr>
          <a:xfrm flipV="1">
            <a:off x="3477493" y="1482435"/>
            <a:ext cx="50470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7</cp:revision>
  <dcterms:created xsi:type="dcterms:W3CDTF">2017-09-10T07:30:31Z</dcterms:created>
  <dcterms:modified xsi:type="dcterms:W3CDTF">2017-09-10T19:02:51Z</dcterms:modified>
</cp:coreProperties>
</file>