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7"/>
    <p:restoredTop sz="94764"/>
  </p:normalViewPr>
  <p:slideViewPr>
    <p:cSldViewPr snapToGrid="0" snapToObjects="1">
      <p:cViewPr>
        <p:scale>
          <a:sx n="179" d="100"/>
          <a:sy n="179" d="100"/>
        </p:scale>
        <p:origin x="-176" y="-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7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8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8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9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3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2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0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86EC6-37D1-B94B-96F2-A65E1088196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8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2209" y="843147"/>
            <a:ext cx="1045029" cy="55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Bounded Context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742209" y="1482436"/>
            <a:ext cx="1045029" cy="55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Bounded Context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432464" y="1206334"/>
            <a:ext cx="1045029" cy="55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 Stream</a:t>
            </a:r>
          </a:p>
          <a:p>
            <a:pPr algn="ctr"/>
            <a:r>
              <a:rPr lang="en-US" sz="700" dirty="0" smtClean="0"/>
              <a:t>E.g. (</a:t>
            </a:r>
            <a:r>
              <a:rPr lang="en-US" sz="700" dirty="0" err="1" smtClean="0"/>
              <a:t>EventHub</a:t>
            </a:r>
            <a:r>
              <a:rPr lang="en-US" sz="700" dirty="0" smtClean="0"/>
              <a:t>, Kafka)</a:t>
            </a:r>
            <a:endParaRPr lang="en-US" sz="700" dirty="0"/>
          </a:p>
        </p:txBody>
      </p:sp>
      <p:cxnSp>
        <p:nvCxnSpPr>
          <p:cNvPr id="8" name="Elbow Connector 7"/>
          <p:cNvCxnSpPr>
            <a:stCxn id="5" idx="3"/>
            <a:endCxn id="6" idx="1"/>
          </p:cNvCxnSpPr>
          <p:nvPr/>
        </p:nvCxnSpPr>
        <p:spPr>
          <a:xfrm flipV="1">
            <a:off x="1787238" y="1482436"/>
            <a:ext cx="645226" cy="27610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6" idx="1"/>
          </p:cNvCxnSpPr>
          <p:nvPr/>
        </p:nvCxnSpPr>
        <p:spPr>
          <a:xfrm>
            <a:off x="1787238" y="1119249"/>
            <a:ext cx="645226" cy="36318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ded Corner 10"/>
          <p:cNvSpPr/>
          <p:nvPr/>
        </p:nvSpPr>
        <p:spPr>
          <a:xfrm>
            <a:off x="2546270" y="541565"/>
            <a:ext cx="571994" cy="344879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Events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endCxn id="11" idx="1"/>
          </p:cNvCxnSpPr>
          <p:nvPr/>
        </p:nvCxnSpPr>
        <p:spPr>
          <a:xfrm flipV="1">
            <a:off x="2137560" y="714005"/>
            <a:ext cx="408710" cy="76843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82194" y="1206333"/>
            <a:ext cx="1045029" cy="55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 Store</a:t>
            </a:r>
            <a:endParaRPr lang="en-US" sz="1200" dirty="0"/>
          </a:p>
        </p:txBody>
      </p:sp>
      <p:cxnSp>
        <p:nvCxnSpPr>
          <p:cNvPr id="19" name="Elbow Connector 18"/>
          <p:cNvCxnSpPr>
            <a:stCxn id="6" idx="3"/>
            <a:endCxn id="18" idx="1"/>
          </p:cNvCxnSpPr>
          <p:nvPr/>
        </p:nvCxnSpPr>
        <p:spPr>
          <a:xfrm flipV="1">
            <a:off x="3477493" y="1482435"/>
            <a:ext cx="50470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57425" y="1211884"/>
            <a:ext cx="4843463" cy="10026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Frontend (Web)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57424" y="2338386"/>
            <a:ext cx="4843464" cy="339090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Backend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79491" y="2842547"/>
            <a:ext cx="1393031" cy="36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</a:t>
            </a:r>
          </a:p>
          <a:p>
            <a:pPr algn="ctr"/>
            <a:r>
              <a:rPr lang="en-US" sz="1400" dirty="0" smtClean="0"/>
              <a:t>Controller</a:t>
            </a:r>
            <a:endParaRPr lang="en-US" sz="1400" dirty="0"/>
          </a:p>
        </p:txBody>
      </p:sp>
      <p:sp>
        <p:nvSpPr>
          <p:cNvPr id="11" name="Folded Corner 10"/>
          <p:cNvSpPr/>
          <p:nvPr/>
        </p:nvSpPr>
        <p:spPr>
          <a:xfrm>
            <a:off x="7167093" y="2681764"/>
            <a:ext cx="1197056" cy="434379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Validation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Authorization</a:t>
            </a:r>
          </a:p>
        </p:txBody>
      </p:sp>
      <p:cxnSp>
        <p:nvCxnSpPr>
          <p:cNvPr id="12" name="Straight Connector 11"/>
          <p:cNvCxnSpPr>
            <a:stCxn id="9" idx="3"/>
            <a:endCxn id="11" idx="1"/>
          </p:cNvCxnSpPr>
          <p:nvPr/>
        </p:nvCxnSpPr>
        <p:spPr>
          <a:xfrm flipV="1">
            <a:off x="6872522" y="2898954"/>
            <a:ext cx="294571" cy="125759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79491" y="3325942"/>
            <a:ext cx="1393031" cy="36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Event</a:t>
            </a:r>
            <a:endParaRPr lang="en-US" sz="1400"/>
          </a:p>
        </p:txBody>
      </p:sp>
      <p:sp>
        <p:nvSpPr>
          <p:cNvPr id="17" name="Rectangle 16"/>
          <p:cNvSpPr/>
          <p:nvPr/>
        </p:nvSpPr>
        <p:spPr>
          <a:xfrm>
            <a:off x="2438398" y="3851670"/>
            <a:ext cx="1393031" cy="36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Event Processor</a:t>
            </a:r>
            <a:endParaRPr lang="en-US" sz="1400"/>
          </a:p>
        </p:txBody>
      </p:sp>
      <p:sp>
        <p:nvSpPr>
          <p:cNvPr id="18" name="Can 17"/>
          <p:cNvSpPr/>
          <p:nvPr/>
        </p:nvSpPr>
        <p:spPr>
          <a:xfrm>
            <a:off x="5847393" y="4898577"/>
            <a:ext cx="657225" cy="6143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Event Store</a:t>
            </a:r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5479491" y="3850831"/>
            <a:ext cx="1393031" cy="36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 Coordinator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5479491" y="4374704"/>
            <a:ext cx="1393031" cy="36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 Bus</a:t>
            </a:r>
            <a:endParaRPr lang="en-US" sz="1400" dirty="0"/>
          </a:p>
        </p:txBody>
      </p:sp>
      <p:sp>
        <p:nvSpPr>
          <p:cNvPr id="25" name="Can 24"/>
          <p:cNvSpPr/>
          <p:nvPr/>
        </p:nvSpPr>
        <p:spPr>
          <a:xfrm>
            <a:off x="3636168" y="4898577"/>
            <a:ext cx="657225" cy="6143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4015743" y="2845871"/>
            <a:ext cx="1393031" cy="36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</a:t>
            </a:r>
          </a:p>
          <a:p>
            <a:pPr algn="ctr"/>
            <a:r>
              <a:rPr lang="en-US" sz="1400" dirty="0" smtClean="0"/>
              <a:t>Controller</a:t>
            </a:r>
            <a:endParaRPr lang="en-US" sz="1400" dirty="0"/>
          </a:p>
        </p:txBody>
      </p:sp>
      <p:cxnSp>
        <p:nvCxnSpPr>
          <p:cNvPr id="28" name="Elbow Connector 27"/>
          <p:cNvCxnSpPr>
            <a:stCxn id="26" idx="2"/>
            <a:endCxn id="25" idx="1"/>
          </p:cNvCxnSpPr>
          <p:nvPr/>
        </p:nvCxnSpPr>
        <p:spPr>
          <a:xfrm rot="5400000">
            <a:off x="3494333" y="3680650"/>
            <a:ext cx="1688375" cy="747478"/>
          </a:xfrm>
          <a:prstGeom prst="bentConnector3">
            <a:avLst>
              <a:gd name="adj1" fmla="val 80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7" idx="2"/>
            <a:endCxn id="25" idx="1"/>
          </p:cNvCxnSpPr>
          <p:nvPr/>
        </p:nvCxnSpPr>
        <p:spPr>
          <a:xfrm rot="16200000" flipH="1">
            <a:off x="3208559" y="4142355"/>
            <a:ext cx="682576" cy="829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1" idx="1"/>
            <a:endCxn id="17" idx="3"/>
          </p:cNvCxnSpPr>
          <p:nvPr/>
        </p:nvCxnSpPr>
        <p:spPr>
          <a:xfrm rot="10800000" flipV="1">
            <a:off x="3831429" y="4032996"/>
            <a:ext cx="1648062" cy="8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6" idx="0"/>
          </p:cNvCxnSpPr>
          <p:nvPr/>
        </p:nvCxnSpPr>
        <p:spPr>
          <a:xfrm>
            <a:off x="6176007" y="3206878"/>
            <a:ext cx="0" cy="11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2"/>
            <a:endCxn id="21" idx="0"/>
          </p:cNvCxnSpPr>
          <p:nvPr/>
        </p:nvCxnSpPr>
        <p:spPr>
          <a:xfrm>
            <a:off x="6176007" y="3690273"/>
            <a:ext cx="0" cy="160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>
            <a:off x="6176007" y="4215162"/>
            <a:ext cx="0" cy="1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18" idx="1"/>
          </p:cNvCxnSpPr>
          <p:nvPr/>
        </p:nvCxnSpPr>
        <p:spPr>
          <a:xfrm flipH="1">
            <a:off x="6176006" y="4739035"/>
            <a:ext cx="1" cy="1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49484" y="1712294"/>
            <a:ext cx="1393031" cy="36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</a:p>
          <a:p>
            <a:pPr algn="ctr"/>
            <a:r>
              <a:rPr lang="en-US" sz="1000" dirty="0" smtClean="0"/>
              <a:t>(HTML)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5479489" y="1712294"/>
            <a:ext cx="1393031" cy="36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Controller</a:t>
            </a:r>
          </a:p>
          <a:p>
            <a:pPr algn="ctr"/>
            <a:r>
              <a:rPr lang="en-US" sz="1000" dirty="0" smtClean="0"/>
              <a:t>(JavaScript)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2438397" y="1722235"/>
            <a:ext cx="1393031" cy="36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Styling </a:t>
            </a:r>
          </a:p>
          <a:p>
            <a:pPr algn="ctr"/>
            <a:r>
              <a:rPr lang="en-US" sz="1000" dirty="0" smtClean="0"/>
              <a:t>(CSS)</a:t>
            </a:r>
            <a:endParaRPr lang="en-US" sz="1000" dirty="0"/>
          </a:p>
        </p:txBody>
      </p:sp>
      <p:cxnSp>
        <p:nvCxnSpPr>
          <p:cNvPr id="54" name="Elbow Connector 53"/>
          <p:cNvCxnSpPr>
            <a:stCxn id="51" idx="2"/>
            <a:endCxn id="9" idx="0"/>
          </p:cNvCxnSpPr>
          <p:nvPr/>
        </p:nvCxnSpPr>
        <p:spPr>
          <a:xfrm rot="16200000" flipH="1">
            <a:off x="5793045" y="2459585"/>
            <a:ext cx="76592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1" idx="2"/>
            <a:endCxn id="26" idx="0"/>
          </p:cNvCxnSpPr>
          <p:nvPr/>
        </p:nvCxnSpPr>
        <p:spPr>
          <a:xfrm rot="5400000">
            <a:off x="5059509" y="1729375"/>
            <a:ext cx="769246" cy="1463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56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51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Einar Ingebrigtsen</dc:creator>
  <cp:lastModifiedBy>Einar Ingebrigtsen</cp:lastModifiedBy>
  <cp:revision>12</cp:revision>
  <dcterms:created xsi:type="dcterms:W3CDTF">2017-09-10T07:30:31Z</dcterms:created>
  <dcterms:modified xsi:type="dcterms:W3CDTF">2017-09-21T20:00:41Z</dcterms:modified>
</cp:coreProperties>
</file>