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2" r:id="rId3"/>
    <p:sldId id="266" r:id="rId4"/>
    <p:sldId id="343" r:id="rId5"/>
    <p:sldId id="344" r:id="rId6"/>
    <p:sldId id="345" r:id="rId7"/>
    <p:sldId id="347" r:id="rId8"/>
    <p:sldId id="346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58" r:id="rId19"/>
    <p:sldId id="359" r:id="rId20"/>
    <p:sldId id="36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5949" autoAdjust="0"/>
  </p:normalViewPr>
  <p:slideViewPr>
    <p:cSldViewPr snapToGrid="0">
      <p:cViewPr varScale="1">
        <p:scale>
          <a:sx n="125" d="100"/>
          <a:sy n="125" d="100"/>
        </p:scale>
        <p:origin x="1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AD99E-0815-4F03-AA16-24036F0CEA3A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92169-C723-45A8-9F32-B7303E4CF1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0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Página 475 Linux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RSA – A chave privada são os números multiplicados e o resultado dessa multiplicação é a chave pública.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6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2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err="1"/>
              <a:t>Redundancia</a:t>
            </a:r>
            <a:r>
              <a:rPr lang="pt-BR" dirty="0"/>
              <a:t> – possuir informações a mais para dificultar a quebra dos dados</a:t>
            </a:r>
          </a:p>
          <a:p>
            <a:pPr marL="171450" indent="-171450">
              <a:buFontTx/>
              <a:buChar char="-"/>
            </a:pPr>
            <a:r>
              <a:rPr lang="pt-BR" dirty="0"/>
              <a:t>Atualidade – tempo de tentativa por força bruta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6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0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0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8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8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8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0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92169-C723-45A8-9F32-B7303E4CF17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5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9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3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6D52-1876-493F-9E5D-60DF18A6371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7A0-BE9D-478E-8B56-4B0D3DF76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5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7325" y="154236"/>
            <a:ext cx="10642294" cy="2702822"/>
          </a:xfrm>
          <a:prstGeom prst="rect">
            <a:avLst/>
          </a:prstGeom>
          <a:effectLst/>
        </p:spPr>
        <p:txBody>
          <a:bodyPr vert="horz" lIns="45720" rIns="4572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b="1" dirty="0">
                <a:latin typeface="Adobe Caslon Pro Bold" pitchFamily="18" charset="0"/>
              </a:rPr>
              <a:t>SEGURANÇA</a:t>
            </a:r>
          </a:p>
          <a:p>
            <a:pPr lvl="0" algn="ctr">
              <a:spcBef>
                <a:spcPct val="0"/>
              </a:spcBef>
            </a:pPr>
            <a:r>
              <a:rPr lang="pt-BR" sz="7200" b="1" dirty="0">
                <a:latin typeface="Adobe Caslon Pro Bold" pitchFamily="18" charset="0"/>
              </a:rPr>
              <a:t>DE</a:t>
            </a:r>
          </a:p>
          <a:p>
            <a:pPr lvl="0" algn="ctr">
              <a:spcBef>
                <a:spcPct val="0"/>
              </a:spcBef>
            </a:pPr>
            <a:r>
              <a:rPr lang="pt-BR" sz="7200" b="1" dirty="0">
                <a:latin typeface="Adobe Caslon Pro Bold" pitchFamily="18" charset="0"/>
              </a:rPr>
              <a:t>REDES</a:t>
            </a:r>
            <a:endParaRPr lang="pt-BR" sz="6000" b="1" dirty="0">
              <a:latin typeface="Adobe Caslon Pro Bold" pitchFamily="18" charset="0"/>
            </a:endParaRPr>
          </a:p>
        </p:txBody>
      </p:sp>
      <p:pic>
        <p:nvPicPr>
          <p:cNvPr id="4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6060" y="3253170"/>
            <a:ext cx="3044825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05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3" y="198302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QUEBRADORES DE SENHAS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9974" y="1180300"/>
            <a:ext cx="8671869" cy="211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São conhecidos também como </a:t>
            </a:r>
            <a:r>
              <a:rPr lang="pt-BR" altLang="pt-BR" sz="2800" b="0" dirty="0" err="1"/>
              <a:t>password</a:t>
            </a:r>
            <a:r>
              <a:rPr lang="pt-BR" altLang="pt-BR" sz="2800" b="0" dirty="0"/>
              <a:t> crackers, são aplicativos que se inserem no computador para tentar descobrir as senhas ou quebrar a proteção da mesma.</a:t>
            </a:r>
            <a:endParaRPr lang="pt-BR" altLang="pt-BR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74590" y="3903989"/>
            <a:ext cx="8420310" cy="2224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  <a:tabLst>
                <a:tab pos="531813" algn="l"/>
                <a:tab pos="809625" algn="l"/>
              </a:tabLst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solução para evitar que quebradores de senhas funcionem foi a criptografia de senhas com chaves.</a:t>
            </a:r>
          </a:p>
        </p:txBody>
      </p:sp>
      <p:pic>
        <p:nvPicPr>
          <p:cNvPr id="6" name="Picture 1" descr="contas-senha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/>
          <a:stretch>
            <a:fillRect/>
          </a:stretch>
        </p:blipFill>
        <p:spPr bwMode="auto">
          <a:xfrm>
            <a:off x="9140870" y="198302"/>
            <a:ext cx="2916876" cy="22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492" y="31809"/>
            <a:ext cx="3527166" cy="167194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9973" y="198302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SNIFFERS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45250" y="1180300"/>
            <a:ext cx="882513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É um software ou hardware que tem a função de analisar o tráfego de informações da rede e capturar pacotes para verificar seu conteúdo. </a:t>
            </a:r>
            <a:endParaRPr lang="pt-BR" alt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973" y="3159494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SCANNERS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45249" y="4141492"/>
            <a:ext cx="1174195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É um aplicativo que tem a função de procurar pelas vulnerabilidades de um sistema de rede. Sua principal intenção é mapear as portas de comunicação abertas e vulneráveis .</a:t>
            </a:r>
          </a:p>
        </p:txBody>
      </p:sp>
    </p:spTree>
    <p:extLst>
      <p:ext uri="{BB962C8B-B14F-4D97-AF65-F5344CB8AC3E}">
        <p14:creationId xmlns:p14="http://schemas.microsoft.com/office/powerpoint/2010/main" val="35714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59892"/>
            <a:ext cx="12192000" cy="2702822"/>
          </a:xfrm>
          <a:prstGeom prst="rect">
            <a:avLst/>
          </a:prstGeom>
          <a:effectLst/>
        </p:spPr>
        <p:txBody>
          <a:bodyPr vert="horz" lIns="45720" rIns="4572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5400" b="1" dirty="0">
                <a:latin typeface="Adobe Caslon Pro Bold" pitchFamily="18" charset="0"/>
              </a:rPr>
              <a:t>PROGRAMAS DE</a:t>
            </a:r>
          </a:p>
          <a:p>
            <a:pPr lvl="0" algn="ctr">
              <a:spcBef>
                <a:spcPct val="0"/>
              </a:spcBef>
            </a:pPr>
            <a:r>
              <a:rPr lang="pt-BR" sz="5400" b="1" dirty="0">
                <a:latin typeface="Adobe Caslon Pro Bold" pitchFamily="18" charset="0"/>
              </a:rPr>
              <a:t>PROTEÇÃO E</a:t>
            </a:r>
          </a:p>
          <a:p>
            <a:pPr lvl="0" algn="ctr">
              <a:spcBef>
                <a:spcPct val="0"/>
              </a:spcBef>
            </a:pPr>
            <a:r>
              <a:rPr lang="pt-BR" sz="5400" b="1" dirty="0">
                <a:latin typeface="Adobe Caslon Pro Bold" pitchFamily="18" charset="0"/>
              </a:rPr>
              <a:t>SEGURANÇA</a:t>
            </a:r>
            <a:endParaRPr lang="pt-BR" sz="9600" b="1" dirty="0">
              <a:latin typeface="Adobe Caslon Pro Bold" pitchFamily="18" charset="0"/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2182" y="2856944"/>
            <a:ext cx="5787636" cy="40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991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575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ANTIVÍRUS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9974" y="1180300"/>
            <a:ext cx="867186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b="0" dirty="0"/>
              <a:t>É um programa cuja função é proteger o computador contra pragas digitais. Ao encontrar essas pragas no computador o antivírus consegue removê-los evitando que elas causem danos no computador.</a:t>
            </a:r>
            <a:endParaRPr lang="pt-BR" alt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048" y="3233360"/>
            <a:ext cx="11008362" cy="2866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 antivírus pode trabalhar de duas formas: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Proteção em tempo Real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Monitora todos os arquivos que são recebidos pelo computador.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Proteção por varredura –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É quando ele executado e faz um escaneamento completo do computador procurando pragas virtuais no sistema.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60106" y="92663"/>
            <a:ext cx="2542111" cy="29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477" y="0"/>
            <a:ext cx="3265523" cy="283828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9973" y="198302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FIREWALL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45250" y="1180300"/>
            <a:ext cx="882513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Pode ser um software ou hardware que possui a função de permitir apenas que dados autorizados possam ser transmitidos e recebidos. O controle é feito através das portas de comunicação.</a:t>
            </a:r>
            <a:endParaRPr lang="pt-BR" alt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973" y="3217369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PROXY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45249" y="4199367"/>
            <a:ext cx="11741951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É um tipo de firewall de controle de aplicação que fica instalado em computadores servidores. O proxy trabalha como intermediador entre a rede interna e a Internet, ou outra rede, e primeiro avalia o número da sessão TCP dos pacotes para depois liberar a comunicação. </a:t>
            </a:r>
          </a:p>
        </p:txBody>
      </p:sp>
    </p:spTree>
    <p:extLst>
      <p:ext uri="{BB962C8B-B14F-4D97-AF65-F5344CB8AC3E}">
        <p14:creationId xmlns:p14="http://schemas.microsoft.com/office/powerpoint/2010/main" val="131613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575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CRIPTOGRAFIA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9974" y="717305"/>
            <a:ext cx="8671869" cy="138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/>
              <a:t>É um conjunto de conceitos e técnicas utilizadas para escrever uma informação de modo codificado para que apenas emissor e receptor consigam entende-la.</a:t>
            </a:r>
            <a:endParaRPr lang="pt-BR" altLang="pt-BR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974" y="2375289"/>
            <a:ext cx="11008362" cy="2866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criptografia moderna é dividida em duas categorias: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Cifras de Substituição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Técnica que consiste em substituir cada letra ou grupo de letras por outra letra ou grupo de letras.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Cifras de Transposição–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Nessa técnica as letras não são substituídas apenas reordenadas, onde é criada uma chave que não possui letras repetidas e é utilizada para codificar e decodificar seguindo a posição das letras no alfabeto.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477" y="0"/>
            <a:ext cx="3265523" cy="28382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9974" y="5221720"/>
            <a:ext cx="575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CHAVE ÚNICA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79974" y="5914349"/>
            <a:ext cx="1168407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400" b="0" dirty="0"/>
              <a:t>É o tipo de criptografia que utiliza uma mesma chave para codificar e decodificar. 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9453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852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ALGORITMOS DE CRIPTOGRAFIA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974" y="1044209"/>
            <a:ext cx="11834548" cy="138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Algoritmo de Chave Simétrica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Utiliza uma única chave para remetente e o destinatário da mensagem.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1899" y="2458248"/>
            <a:ext cx="11834548" cy="2391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Os tipos de algoritmo de chave simétrica são: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DES – Utiliza chave de 56 bits.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IDEA – Utiliza chave de 128 bits.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RC – Utiliza chaves de 8 a 1024 bits.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3DES – Utiliza 3 chaves de 56 bits.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6651" y="5292952"/>
            <a:ext cx="11135354" cy="8300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  <a:tabLst>
                <a:tab pos="531813" algn="l"/>
                <a:tab pos="809625" algn="l"/>
              </a:tabLst>
            </a:pPr>
            <a:r>
              <a:rPr lang="pt-BR" altLang="pt-BR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Existe ainda o 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Twofish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 seu derivado 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Blowfish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e o 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AES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79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852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ALGORITMOS DE CRIPTOGRAFIA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974" y="1044209"/>
            <a:ext cx="11834548" cy="138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Algoritmo de Chave Pública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Esse tipo de algoritmo utiliza duas chaves: uma chave 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Privada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 uma chave 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Pública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1899" y="2458248"/>
            <a:ext cx="11834548" cy="2391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Os tipos de algoritmo de chave assimétrica são:</a:t>
            </a:r>
          </a:p>
          <a:p>
            <a:pPr marL="890588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RSA – As chaves são obtidas através da multiplicação de dois números primos.</a:t>
            </a:r>
          </a:p>
          <a:p>
            <a:pPr marL="890588" indent="0" algn="just">
              <a:lnSpc>
                <a:spcPct val="120000"/>
              </a:lnSpc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ElGamal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Utiliza uma técnica matemática chamada logaritmo discreto.</a:t>
            </a: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6651" y="5292952"/>
            <a:ext cx="11135354" cy="8300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  <a:tabLst>
                <a:tab pos="531813" algn="l"/>
                <a:tab pos="809625" algn="l"/>
              </a:tabLst>
            </a:pPr>
            <a:r>
              <a:rPr lang="pt-BR" altLang="pt-BR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Existe ainda o 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DSA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Schnorr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 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Diffie</a:t>
            </a: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pt-BR" altLang="pt-BR" b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Hellman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19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477" y="0"/>
            <a:ext cx="3265523" cy="283828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9973" y="198302"/>
            <a:ext cx="7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ASSINATURA DIGITAL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45250" y="1180300"/>
            <a:ext cx="882513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É um código utilizado para garantir ao destinatário do informação que o remetente é realmente quem diz ser. Este recurso funciona como uma assinatura manuscrita.</a:t>
            </a:r>
            <a:endParaRPr lang="pt-BR" alt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973" y="3217369"/>
            <a:ext cx="961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ASSINATURAS DE CHAVE SIMÉTRICA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45249" y="4199367"/>
            <a:ext cx="11741951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São tipos de assinaturas que utilizam uma autoridade central que conhece a chave secreta de todos e por onde passa todas as mensagens. Essa autoridade central pode ser um instituição financeira ou o governo.</a:t>
            </a:r>
          </a:p>
        </p:txBody>
      </p:sp>
    </p:spTree>
    <p:extLst>
      <p:ext uri="{BB962C8B-B14F-4D97-AF65-F5344CB8AC3E}">
        <p14:creationId xmlns:p14="http://schemas.microsoft.com/office/powerpoint/2010/main" val="212080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6477" y="0"/>
            <a:ext cx="3265523" cy="283828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9973" y="198302"/>
            <a:ext cx="874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ASSINATURA DE CHAVE PÚBLICA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45250" y="1052977"/>
            <a:ext cx="882513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0" dirty="0"/>
              <a:t>Esse tipo de assinatura não utiliza um autoridade central. Nesse caso é utilizado chave pública e privada para garantir a autenticidade da assinatura.</a:t>
            </a:r>
            <a:endParaRPr lang="pt-BR" altLang="pt-BR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1899" y="3534693"/>
            <a:ext cx="11834548" cy="239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Existe ainda dois princípios fundamentais da criptografia: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Redundância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Atualidade</a:t>
            </a: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59892"/>
            <a:ext cx="12192000" cy="2702822"/>
          </a:xfrm>
          <a:prstGeom prst="rect">
            <a:avLst/>
          </a:prstGeom>
          <a:effectLst/>
        </p:spPr>
        <p:txBody>
          <a:bodyPr vert="horz" lIns="45720" rIns="4572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pt-BR" sz="7200" b="1" dirty="0">
                <a:latin typeface="Adobe Caslon Pro Bold" pitchFamily="18" charset="0"/>
              </a:rPr>
              <a:t>AMEAÇAS</a:t>
            </a:r>
          </a:p>
          <a:p>
            <a:pPr lvl="0" algn="ctr">
              <a:spcBef>
                <a:spcPct val="0"/>
              </a:spcBef>
            </a:pPr>
            <a:r>
              <a:rPr lang="pt-BR" sz="7200" b="1" dirty="0">
                <a:latin typeface="Adobe Caslon Pro Bold" pitchFamily="18" charset="0"/>
              </a:rPr>
              <a:t>VIRTUAIS</a:t>
            </a:r>
            <a:endParaRPr lang="pt-BR" sz="6000" b="1" dirty="0">
              <a:latin typeface="Adobe Caslon Pro Bold" pitchFamily="18" charset="0"/>
            </a:endParaRPr>
          </a:p>
        </p:txBody>
      </p:sp>
      <p:pic>
        <p:nvPicPr>
          <p:cNvPr id="7" name="Picture 2" descr="Resultado de imagem para MALWARES NIC 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91" y="2735873"/>
            <a:ext cx="5356418" cy="36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244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81899" y="324091"/>
            <a:ext cx="11834548" cy="452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DMZ ou Rede Perimetral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Rede delimitadora </a:t>
            </a:r>
            <a:r>
              <a:rPr lang="pt-BR" altLang="pt-BR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qye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tem como objetivo principal segregar o ambiente interno (seguro) do ambiente externo  (inseguro).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Roteador Externo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Conecta a DMZ ao mundo exterior.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Roteador Interno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Conecta a DMZ à rede interna.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Máquina específica para abrigar os programas dos serviços de filtragem e intermediação. É também o servidor de Internet.</a:t>
            </a: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583893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MALWARE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79974" y="1161653"/>
            <a:ext cx="11883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softwares que se infiltram em um computador de maneira ilícita.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08504" y="3493739"/>
            <a:ext cx="11883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considerados </a:t>
            </a:r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Malwares</a:t>
            </a: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vírus de computador</a:t>
            </a: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trojans </a:t>
            </a:r>
            <a:r>
              <a:rPr lang="pt-B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horses</a:t>
            </a:r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spywares</a:t>
            </a: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3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VÍRUS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39749" y="2888176"/>
            <a:ext cx="11008362" cy="37015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Depende da execução do programa/arquivo hospedeiro para: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tornar-se ativo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dar continuidade ao processo de infecção</a:t>
            </a:r>
          </a:p>
          <a:p>
            <a:pPr lvl="2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para que o seu computador seja infectado é preciso que um programa já infectado seja executado.</a:t>
            </a:r>
          </a:p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Principais meios de propagação: </a:t>
            </a:r>
            <a:r>
              <a:rPr lang="pt-BR" altLang="pt-BR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e-mail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 </a:t>
            </a:r>
            <a:r>
              <a:rPr lang="pt-BR" altLang="pt-BR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pen-drive</a:t>
            </a:r>
            <a:endParaRPr lang="pt-BR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29" y="198302"/>
            <a:ext cx="2221983" cy="196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9749" y="1007708"/>
            <a:ext cx="847562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dirty="0"/>
              <a:t>Programa ou parte de um programa de computador, normalmente malicioso, que se propaga inserindo cópias de si mesmo e se tornando parte de outros programas e arquivos</a:t>
            </a:r>
          </a:p>
        </p:txBody>
      </p:sp>
    </p:spTree>
    <p:extLst>
      <p:ext uri="{BB962C8B-B14F-4D97-AF65-F5344CB8AC3E}">
        <p14:creationId xmlns:p14="http://schemas.microsoft.com/office/powerpoint/2010/main" val="148906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VÍRUS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29" y="198302"/>
            <a:ext cx="2221983" cy="196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7127875" cy="22985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Tipos mais comuns de vírus:</a:t>
            </a:r>
            <a:endParaRPr lang="pt-BR" altLang="pt-BR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vírus propagado por e-mail</a:t>
            </a:r>
          </a:p>
          <a:p>
            <a:pPr lvl="1">
              <a:lnSpc>
                <a:spcPct val="10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vírus de setor de inicialização de rede</a:t>
            </a:r>
            <a:endParaRPr lang="pt-BR" altLang="pt-BR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vírus de macro</a:t>
            </a:r>
          </a:p>
          <a:p>
            <a:pPr lvl="1">
              <a:lnSpc>
                <a:spcPct val="10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vírus de telefone celular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749" y="3723700"/>
            <a:ext cx="11008362" cy="2866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Obs.: O vírus pode se comportar de duas formas: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Passiva – 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Ele contamina um arquivo e esse arquivo é enviado por </a:t>
            </a:r>
            <a:r>
              <a:rPr lang="pt-BR" altLang="pt-BR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email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por um usuário qualquer.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altLang="pt-BR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Ativa –</a:t>
            </a: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 próprio vírus consegue infectar outros computadores e enviar e-mails sem o consentimento do usuário.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5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TROJAN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52463" y="2994006"/>
            <a:ext cx="11479652" cy="374759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propagação do trojan é parecida com a do vírus de computador.</a:t>
            </a:r>
          </a:p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Pode ser instalado:</a:t>
            </a:r>
          </a:p>
          <a:p>
            <a:pPr lvl="1">
              <a:lnSpc>
                <a:spcPct val="120000"/>
              </a:lnSpc>
            </a:pPr>
            <a:r>
              <a:rPr lang="pt-BR" altLang="pt-BR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pelo próprio usuário</a:t>
            </a:r>
          </a:p>
          <a:p>
            <a:pPr lvl="1">
              <a:lnSpc>
                <a:spcPct val="120000"/>
              </a:lnSpc>
            </a:pPr>
            <a:r>
              <a:rPr lang="pt-BR" altLang="pt-BR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por atacantes</a:t>
            </a:r>
          </a:p>
          <a:p>
            <a:pPr lvl="2">
              <a:lnSpc>
                <a:spcPct val="120000"/>
              </a:lnSpc>
            </a:pPr>
            <a:r>
              <a:rPr lang="pt-BR" altLang="pt-BR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após invadirem o computador alteram programas já existentes para  executarem ações maliciosas como: acesso remoto, capturar informações, destruir aplicativos etc.</a:t>
            </a:r>
            <a:endParaRPr lang="en-US" altLang="pt-BR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82" y="0"/>
            <a:ext cx="3076518" cy="299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79974" y="1013552"/>
            <a:ext cx="9062904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dirty="0"/>
              <a:t>Programa que, além de executar as funções para as quais foi aparentemente projetado, também executa outras funções, normalmente maliciosas, e sem o conhecimento do usuário</a:t>
            </a:r>
          </a:p>
        </p:txBody>
      </p:sp>
    </p:spTree>
    <p:extLst>
      <p:ext uri="{BB962C8B-B14F-4D97-AF65-F5344CB8AC3E}">
        <p14:creationId xmlns:p14="http://schemas.microsoft.com/office/powerpoint/2010/main" val="5231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ROOTKIT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97380" y="2580310"/>
            <a:ext cx="9827122" cy="30956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Pode ser usado para: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remover evidências em arquivos de </a:t>
            </a:r>
            <a:r>
              <a:rPr lang="pt-BR" altLang="pt-BR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logs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instalar outros códigos maliciosos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esconder atividades e informações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capturar informações da rede</a:t>
            </a:r>
          </a:p>
          <a:p>
            <a:pPr lvl="1">
              <a:lnSpc>
                <a:spcPct val="120000"/>
              </a:lnSpc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mapear potenciais vulnerabilidades em outros computadores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46" y="140341"/>
            <a:ext cx="2240823" cy="205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79974" y="844633"/>
            <a:ext cx="9426734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dirty="0"/>
              <a:t>Conjunto de programas e técnicas que permite esconder e assegurar a presença de um invasor ou de outro código malicioso em um computador comprometido</a:t>
            </a:r>
          </a:p>
        </p:txBody>
      </p:sp>
    </p:spTree>
    <p:extLst>
      <p:ext uri="{BB962C8B-B14F-4D97-AF65-F5344CB8AC3E}">
        <p14:creationId xmlns:p14="http://schemas.microsoft.com/office/powerpoint/2010/main" val="40196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49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SPYWARE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43" y="0"/>
            <a:ext cx="324008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9974" y="844633"/>
            <a:ext cx="86718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dirty="0"/>
              <a:t>São os softwares responsáveis por ações como: publicidade, coleta de informações pessoais ou alteração da configuração do computador sem o consentimento do usuário.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32153" y="2732023"/>
            <a:ext cx="8420310" cy="3816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000" i="1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Keylogger</a:t>
            </a:r>
            <a:r>
              <a:rPr lang="pt-BR" altLang="pt-BR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capaz de capturar e armazenar as teclas digitadas pelo usuário no teclado do computador.</a:t>
            </a:r>
          </a:p>
          <a:p>
            <a:pPr>
              <a:lnSpc>
                <a:spcPct val="50000"/>
              </a:lnSpc>
            </a:pPr>
            <a:endParaRPr lang="pt-BR" altLang="pt-BR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pt-BR" altLang="pt-BR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endParaRPr lang="pt-BR" altLang="pt-BR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altLang="pt-BR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Adware</a:t>
            </a:r>
            <a:r>
              <a:rPr lang="pt-BR" altLang="pt-BR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Se instala secretamente no computador e verifica os hábitos de navegação do usuário armazenando nos cookies do navegador de internet.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pt-BR" altLang="pt-BR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14" name="Picture 1" descr="adwa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6" y="4064954"/>
            <a:ext cx="132873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keylogg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0" y="2658998"/>
            <a:ext cx="1527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036753" y="2155761"/>
            <a:ext cx="36004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/>
              <a:t>Alguns tipos de </a:t>
            </a:r>
            <a:r>
              <a:rPr lang="pt-BR" altLang="pt-BR" i="1"/>
              <a:t>spyware</a:t>
            </a:r>
            <a:r>
              <a:rPr lang="pt-BR" alt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413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974" y="198302"/>
            <a:ext cx="575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ENGENHARIA SOCIAL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9974" y="1180300"/>
            <a:ext cx="867186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marL="16002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marL="2057400" indent="-228600" eaLnBrk="0" hangingPunc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b="0" dirty="0"/>
              <a:t>É o nome atribuído a técnica utilizada para obter informações importantes e sigilosas das empresas ou usuários domésticos sem a utilização de uma ameaça virtual. Essa técnica consiste em explorar as falhas de segurança dos humanos para recolher informações.</a:t>
            </a:r>
            <a:endParaRPr lang="pt-BR" alt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74590" y="3903989"/>
            <a:ext cx="8420310" cy="2224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  <a:tabLst>
                <a:tab pos="531813" algn="l"/>
                <a:tab pos="809625" algn="l"/>
              </a:tabLst>
            </a:pPr>
            <a:r>
              <a:rPr lang="pt-BR" altLang="pt-BR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Os principais ataques de engenharia social acontecem na Internet por meio de e-mails com falsos spam que induzem o usuário a fornecer dados sigilosos, principalmente contas bancárias.</a:t>
            </a:r>
          </a:p>
        </p:txBody>
      </p:sp>
      <p:pic>
        <p:nvPicPr>
          <p:cNvPr id="9" name="Picture Placeholder 5" descr="privacidade-menin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" r="-8804"/>
          <a:stretch>
            <a:fillRect/>
          </a:stretch>
        </p:blipFill>
        <p:spPr>
          <a:xfrm>
            <a:off x="8716101" y="82848"/>
            <a:ext cx="3365942" cy="22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0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1214</Words>
  <Application>Microsoft Office PowerPoint</Application>
  <PresentationFormat>Widescreen</PresentationFormat>
  <Paragraphs>123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Adobe Caslon Pro Bold</vt:lpstr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cp:lastModifiedBy>Alfredo Junior</cp:lastModifiedBy>
  <cp:revision>123</cp:revision>
  <dcterms:created xsi:type="dcterms:W3CDTF">2016-03-22T16:49:49Z</dcterms:created>
  <dcterms:modified xsi:type="dcterms:W3CDTF">2020-04-08T17:11:19Z</dcterms:modified>
</cp:coreProperties>
</file>