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18"/>
  </p:notesMasterIdLst>
  <p:handoutMasterIdLst>
    <p:handoutMasterId r:id="rId19"/>
  </p:handoutMasterIdLst>
  <p:sldIdLst>
    <p:sldId id="360" r:id="rId5"/>
    <p:sldId id="326" r:id="rId6"/>
    <p:sldId id="364" r:id="rId7"/>
    <p:sldId id="353" r:id="rId8"/>
    <p:sldId id="361" r:id="rId9"/>
    <p:sldId id="365" r:id="rId10"/>
    <p:sldId id="357" r:id="rId11"/>
    <p:sldId id="362" r:id="rId12"/>
    <p:sldId id="356" r:id="rId13"/>
    <p:sldId id="350" r:id="rId14"/>
    <p:sldId id="348" r:id="rId15"/>
    <p:sldId id="367" r:id="rId16"/>
    <p:sldId id="366" r:id="rId1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FCCB"/>
    <a:srgbClr val="CBCBCB"/>
    <a:srgbClr val="68FF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16314C-F8BE-2C49-8BBB-B9EED25926F4}" v="32" dt="2023-03-21T05:13:30.186"/>
    <p1510:client id="{C355EE5F-3878-AF43-9FA1-1786443120D8}" v="1721" dt="2023-03-21T09:44:04.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18" autoAdjust="0"/>
    <p:restoredTop sz="96197" autoAdjust="0"/>
  </p:normalViewPr>
  <p:slideViewPr>
    <p:cSldViewPr snapToGrid="0" showGuides="1">
      <p:cViewPr varScale="1">
        <p:scale>
          <a:sx n="114" d="100"/>
          <a:sy n="114" d="100"/>
        </p:scale>
        <p:origin x="200" y="384"/>
      </p:cViewPr>
      <p:guideLst/>
    </p:cSldViewPr>
  </p:slideViewPr>
  <p:outlineViewPr>
    <p:cViewPr>
      <p:scale>
        <a:sx n="33" d="100"/>
        <a:sy n="33" d="100"/>
      </p:scale>
      <p:origin x="0" y="-1635"/>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Gautam" userId="4a51ff9b-ad3e-420e-977b-968f330ad5de" providerId="ADAL" clId="{5016314C-F8BE-2C49-8BBB-B9EED25926F4}"/>
    <pc:docChg chg="custSel modSld">
      <pc:chgData name="Aditya Gautam" userId="4a51ff9b-ad3e-420e-977b-968f330ad5de" providerId="ADAL" clId="{5016314C-F8BE-2C49-8BBB-B9EED25926F4}" dt="2023-03-21T05:13:30.187" v="31" actId="20577"/>
      <pc:docMkLst>
        <pc:docMk/>
      </pc:docMkLst>
      <pc:sldChg chg="addSp delSp modSp mod chgLayout">
        <pc:chgData name="Aditya Gautam" userId="4a51ff9b-ad3e-420e-977b-968f330ad5de" providerId="ADAL" clId="{5016314C-F8BE-2C49-8BBB-B9EED25926F4}" dt="2023-03-21T05:13:30.187" v="31" actId="20577"/>
        <pc:sldMkLst>
          <pc:docMk/>
          <pc:sldMk cId="1731431617" sldId="276"/>
        </pc:sldMkLst>
        <pc:spChg chg="mod ord">
          <ac:chgData name="Aditya Gautam" userId="4a51ff9b-ad3e-420e-977b-968f330ad5de" providerId="ADAL" clId="{5016314C-F8BE-2C49-8BBB-B9EED25926F4}" dt="2023-03-21T05:13:30.187" v="31" actId="20577"/>
          <ac:spMkLst>
            <pc:docMk/>
            <pc:sldMk cId="1731431617" sldId="276"/>
            <ac:spMk id="2" creationId="{A9AFB321-A9BF-467D-90CC-B7D41C7D46F9}"/>
          </ac:spMkLst>
        </pc:spChg>
        <pc:spChg chg="add mod ord">
          <ac:chgData name="Aditya Gautam" userId="4a51ff9b-ad3e-420e-977b-968f330ad5de" providerId="ADAL" clId="{5016314C-F8BE-2C49-8BBB-B9EED25926F4}" dt="2023-03-21T05:13:04.462" v="1" actId="700"/>
          <ac:spMkLst>
            <pc:docMk/>
            <pc:sldMk cId="1731431617" sldId="276"/>
            <ac:spMk id="3" creationId="{FFC97471-281E-92A5-1F85-04B8EE1C8407}"/>
          </ac:spMkLst>
        </pc:spChg>
        <pc:spChg chg="mod ord">
          <ac:chgData name="Aditya Gautam" userId="4a51ff9b-ad3e-420e-977b-968f330ad5de" providerId="ADAL" clId="{5016314C-F8BE-2C49-8BBB-B9EED25926F4}" dt="2023-03-21T05:13:04.462" v="1" actId="700"/>
          <ac:spMkLst>
            <pc:docMk/>
            <pc:sldMk cId="1731431617" sldId="276"/>
            <ac:spMk id="4" creationId="{819B5D67-1047-4B61-8543-296F4B4A6720}"/>
          </ac:spMkLst>
        </pc:spChg>
        <pc:spChg chg="mod ord">
          <ac:chgData name="Aditya Gautam" userId="4a51ff9b-ad3e-420e-977b-968f330ad5de" providerId="ADAL" clId="{5016314C-F8BE-2C49-8BBB-B9EED25926F4}" dt="2023-03-21T05:13:04.462" v="1" actId="700"/>
          <ac:spMkLst>
            <pc:docMk/>
            <pc:sldMk cId="1731431617" sldId="276"/>
            <ac:spMk id="5" creationId="{8090E8F3-DB96-45A9-B559-6A3E156FF8F4}"/>
          </ac:spMkLst>
        </pc:spChg>
        <pc:spChg chg="add mod">
          <ac:chgData name="Aditya Gautam" userId="4a51ff9b-ad3e-420e-977b-968f330ad5de" providerId="ADAL" clId="{5016314C-F8BE-2C49-8BBB-B9EED25926F4}" dt="2023-03-21T05:13:09.353" v="2" actId="478"/>
          <ac:spMkLst>
            <pc:docMk/>
            <pc:sldMk cId="1731431617" sldId="276"/>
            <ac:spMk id="7" creationId="{D260473A-7E29-4296-EC27-B537DC5E5EB9}"/>
          </ac:spMkLst>
        </pc:spChg>
        <pc:spChg chg="mod ord">
          <ac:chgData name="Aditya Gautam" userId="4a51ff9b-ad3e-420e-977b-968f330ad5de" providerId="ADAL" clId="{5016314C-F8BE-2C49-8BBB-B9EED25926F4}" dt="2023-03-21T05:13:04.462" v="1" actId="700"/>
          <ac:spMkLst>
            <pc:docMk/>
            <pc:sldMk cId="1731431617" sldId="276"/>
            <ac:spMk id="104" creationId="{4FCD3792-12EA-4588-8197-F47A7C9F583A}"/>
          </ac:spMkLst>
        </pc:spChg>
        <pc:graphicFrameChg chg="del mod ord">
          <ac:chgData name="Aditya Gautam" userId="4a51ff9b-ad3e-420e-977b-968f330ad5de" providerId="ADAL" clId="{5016314C-F8BE-2C49-8BBB-B9EED25926F4}" dt="2023-03-21T05:13:09.353" v="2" actId="478"/>
          <ac:graphicFrameMkLst>
            <pc:docMk/>
            <pc:sldMk cId="1731431617" sldId="276"/>
            <ac:graphicFrameMk id="13" creationId="{FF206770-9C24-459A-90DB-568099428ED3}"/>
          </ac:graphicFrameMkLst>
        </pc:graphicFrameChg>
        <pc:picChg chg="mod ord modCrop">
          <ac:chgData name="Aditya Gautam" userId="4a51ff9b-ad3e-420e-977b-968f330ad5de" providerId="ADAL" clId="{5016314C-F8BE-2C49-8BBB-B9EED25926F4}" dt="2023-03-21T05:13:04.462" v="1" actId="700"/>
          <ac:picMkLst>
            <pc:docMk/>
            <pc:sldMk cId="1731431617" sldId="276"/>
            <ac:picMk id="23" creationId="{2D95C522-0673-42BF-B02A-D92BB4AA3D3A}"/>
          </ac:picMkLst>
        </pc:picChg>
      </pc:sldChg>
      <pc:sldChg chg="modSp">
        <pc:chgData name="Aditya Gautam" userId="4a51ff9b-ad3e-420e-977b-968f330ad5de" providerId="ADAL" clId="{5016314C-F8BE-2C49-8BBB-B9EED25926F4}" dt="2023-03-21T05:13:09.401" v="3" actId="27636"/>
        <pc:sldMkLst>
          <pc:docMk/>
          <pc:sldMk cId="3058027589" sldId="362"/>
        </pc:sldMkLst>
        <pc:spChg chg="mod">
          <ac:chgData name="Aditya Gautam" userId="4a51ff9b-ad3e-420e-977b-968f330ad5de" providerId="ADAL" clId="{5016314C-F8BE-2C49-8BBB-B9EED25926F4}" dt="2023-03-21T05:13:09.401" v="3" actId="27636"/>
          <ac:spMkLst>
            <pc:docMk/>
            <pc:sldMk cId="3058027589" sldId="362"/>
            <ac:spMk id="3" creationId="{0C1D6384-83F5-4030-B03D-9C3EADCAE5AD}"/>
          </ac:spMkLst>
        </pc:spChg>
      </pc:sldChg>
    </pc:docChg>
  </pc:docChgLst>
  <pc:docChgLst>
    <pc:chgData name="Aditya Gautam" userId="4a51ff9b-ad3e-420e-977b-968f330ad5de" providerId="ADAL" clId="{C355EE5F-3878-AF43-9FA1-1786443120D8}"/>
    <pc:docChg chg="undo custSel addSld delSld modSld sldOrd">
      <pc:chgData name="Aditya Gautam" userId="4a51ff9b-ad3e-420e-977b-968f330ad5de" providerId="ADAL" clId="{C355EE5F-3878-AF43-9FA1-1786443120D8}" dt="2023-03-21T10:00:29.907" v="5803" actId="20577"/>
      <pc:docMkLst>
        <pc:docMk/>
      </pc:docMkLst>
      <pc:sldChg chg="addSp delSp modSp add del mod modAnim">
        <pc:chgData name="Aditya Gautam" userId="4a51ff9b-ad3e-420e-977b-968f330ad5de" providerId="ADAL" clId="{C355EE5F-3878-AF43-9FA1-1786443120D8}" dt="2023-03-21T09:09:48.060" v="5162" actId="2696"/>
        <pc:sldMkLst>
          <pc:docMk/>
          <pc:sldMk cId="3789343957" sldId="261"/>
        </pc:sldMkLst>
        <pc:spChg chg="mod">
          <ac:chgData name="Aditya Gautam" userId="4a51ff9b-ad3e-420e-977b-968f330ad5de" providerId="ADAL" clId="{C355EE5F-3878-AF43-9FA1-1786443120D8}" dt="2023-03-21T08:40:08.333" v="5059" actId="404"/>
          <ac:spMkLst>
            <pc:docMk/>
            <pc:sldMk cId="3789343957" sldId="261"/>
            <ac:spMk id="2" creationId="{3C3D335A-5ECE-43C8-B81D-FB11A0598038}"/>
          </ac:spMkLst>
        </pc:spChg>
        <pc:spChg chg="del mod">
          <ac:chgData name="Aditya Gautam" userId="4a51ff9b-ad3e-420e-977b-968f330ad5de" providerId="ADAL" clId="{C355EE5F-3878-AF43-9FA1-1786443120D8}" dt="2023-03-20T11:00:24.442" v="138" actId="478"/>
          <ac:spMkLst>
            <pc:docMk/>
            <pc:sldMk cId="3789343957" sldId="261"/>
            <ac:spMk id="3" creationId="{CE24BAAE-F3C2-4167-8E55-3D4A3B8F9FD0}"/>
          </ac:spMkLst>
        </pc:spChg>
        <pc:spChg chg="add mod">
          <ac:chgData name="Aditya Gautam" userId="4a51ff9b-ad3e-420e-977b-968f330ad5de" providerId="ADAL" clId="{C355EE5F-3878-AF43-9FA1-1786443120D8}" dt="2023-03-20T11:00:37.951" v="140" actId="1076"/>
          <ac:spMkLst>
            <pc:docMk/>
            <pc:sldMk cId="3789343957" sldId="261"/>
            <ac:spMk id="5" creationId="{59F86575-CEC6-DEDC-5063-F0B0D0EBE91E}"/>
          </ac:spMkLst>
        </pc:spChg>
        <pc:spChg chg="add del mod">
          <ac:chgData name="Aditya Gautam" userId="4a51ff9b-ad3e-420e-977b-968f330ad5de" providerId="ADAL" clId="{C355EE5F-3878-AF43-9FA1-1786443120D8}" dt="2023-03-21T09:03:51.997" v="5072" actId="478"/>
          <ac:spMkLst>
            <pc:docMk/>
            <pc:sldMk cId="3789343957" sldId="261"/>
            <ac:spMk id="8" creationId="{13AEB26E-649C-2FC9-CE7F-02B7118F5450}"/>
          </ac:spMkLst>
        </pc:spChg>
        <pc:spChg chg="add mod">
          <ac:chgData name="Aditya Gautam" userId="4a51ff9b-ad3e-420e-977b-968f330ad5de" providerId="ADAL" clId="{C355EE5F-3878-AF43-9FA1-1786443120D8}" dt="2023-03-21T09:04:33.113" v="5097" actId="14100"/>
          <ac:spMkLst>
            <pc:docMk/>
            <pc:sldMk cId="3789343957" sldId="261"/>
            <ac:spMk id="9" creationId="{6300299F-1DB4-2C73-7ABC-208AC82A4286}"/>
          </ac:spMkLst>
        </pc:spChg>
        <pc:spChg chg="add mod">
          <ac:chgData name="Aditya Gautam" userId="4a51ff9b-ad3e-420e-977b-968f330ad5de" providerId="ADAL" clId="{C355EE5F-3878-AF43-9FA1-1786443120D8}" dt="2023-03-21T09:05:44.508" v="5132" actId="1076"/>
          <ac:spMkLst>
            <pc:docMk/>
            <pc:sldMk cId="3789343957" sldId="261"/>
            <ac:spMk id="10" creationId="{46B029F3-0FA5-4276-7119-568C9047774B}"/>
          </ac:spMkLst>
        </pc:spChg>
        <pc:picChg chg="add del mod">
          <ac:chgData name="Aditya Gautam" userId="4a51ff9b-ad3e-420e-977b-968f330ad5de" providerId="ADAL" clId="{C355EE5F-3878-AF43-9FA1-1786443120D8}" dt="2023-03-20T11:01:35.380" v="142"/>
          <ac:picMkLst>
            <pc:docMk/>
            <pc:sldMk cId="3789343957" sldId="261"/>
            <ac:picMk id="7" creationId="{96A55781-AC2F-6A79-71C8-87DA4555E60D}"/>
          </ac:picMkLst>
        </pc:picChg>
        <pc:picChg chg="mod">
          <ac:chgData name="Aditya Gautam" userId="4a51ff9b-ad3e-420e-977b-968f330ad5de" providerId="ADAL" clId="{C355EE5F-3878-AF43-9FA1-1786443120D8}" dt="2023-03-21T09:04:24.805" v="5095" actId="1076"/>
          <ac:picMkLst>
            <pc:docMk/>
            <pc:sldMk cId="3789343957" sldId="261"/>
            <ac:picMk id="12" creationId="{1D72F91E-78DC-4ED2-886A-750102A08E26}"/>
          </ac:picMkLst>
        </pc:picChg>
      </pc:sldChg>
      <pc:sldChg chg="delSp modSp del mod ord">
        <pc:chgData name="Aditya Gautam" userId="4a51ff9b-ad3e-420e-977b-968f330ad5de" providerId="ADAL" clId="{C355EE5F-3878-AF43-9FA1-1786443120D8}" dt="2023-03-21T09:39:42.177" v="5768" actId="2696"/>
        <pc:sldMkLst>
          <pc:docMk/>
          <pc:sldMk cId="1282301281" sldId="265"/>
        </pc:sldMkLst>
        <pc:spChg chg="del mod">
          <ac:chgData name="Aditya Gautam" userId="4a51ff9b-ad3e-420e-977b-968f330ad5de" providerId="ADAL" clId="{C355EE5F-3878-AF43-9FA1-1786443120D8}" dt="2023-03-20T12:49:00.946" v="1389" actId="478"/>
          <ac:spMkLst>
            <pc:docMk/>
            <pc:sldMk cId="1282301281" sldId="265"/>
            <ac:spMk id="5" creationId="{8090E8F3-DB96-45A9-B559-6A3E156FF8F4}"/>
          </ac:spMkLst>
        </pc:spChg>
      </pc:sldChg>
      <pc:sldChg chg="modSp del mod">
        <pc:chgData name="Aditya Gautam" userId="4a51ff9b-ad3e-420e-977b-968f330ad5de" providerId="ADAL" clId="{C355EE5F-3878-AF43-9FA1-1786443120D8}" dt="2023-03-21T07:55:14.865" v="2216" actId="2696"/>
        <pc:sldMkLst>
          <pc:docMk/>
          <pc:sldMk cId="1731431617" sldId="276"/>
        </pc:sldMkLst>
        <pc:spChg chg="mod">
          <ac:chgData name="Aditya Gautam" userId="4a51ff9b-ad3e-420e-977b-968f330ad5de" providerId="ADAL" clId="{C355EE5F-3878-AF43-9FA1-1786443120D8}" dt="2023-03-20T11:18:02.420" v="205" actId="20577"/>
          <ac:spMkLst>
            <pc:docMk/>
            <pc:sldMk cId="1731431617" sldId="276"/>
            <ac:spMk id="4" creationId="{819B5D67-1047-4B61-8543-296F4B4A6720}"/>
          </ac:spMkLst>
        </pc:spChg>
      </pc:sldChg>
      <pc:sldChg chg="modSp del mod">
        <pc:chgData name="Aditya Gautam" userId="4a51ff9b-ad3e-420e-977b-968f330ad5de" providerId="ADAL" clId="{C355EE5F-3878-AF43-9FA1-1786443120D8}" dt="2023-03-21T09:35:18.502" v="5754" actId="2696"/>
        <pc:sldMkLst>
          <pc:docMk/>
          <pc:sldMk cId="2382130069" sldId="321"/>
        </pc:sldMkLst>
        <pc:spChg chg="mod">
          <ac:chgData name="Aditya Gautam" userId="4a51ff9b-ad3e-420e-977b-968f330ad5de" providerId="ADAL" clId="{C355EE5F-3878-AF43-9FA1-1786443120D8}" dt="2023-03-21T09:32:51.416" v="5724" actId="14100"/>
          <ac:spMkLst>
            <pc:docMk/>
            <pc:sldMk cId="2382130069" sldId="321"/>
            <ac:spMk id="2" creationId="{3C3D335A-5ECE-43C8-B81D-FB11A0598038}"/>
          </ac:spMkLst>
        </pc:spChg>
        <pc:spChg chg="mod">
          <ac:chgData name="Aditya Gautam" userId="4a51ff9b-ad3e-420e-977b-968f330ad5de" providerId="ADAL" clId="{C355EE5F-3878-AF43-9FA1-1786443120D8}" dt="2023-03-21T09:32:59.253" v="5728" actId="20577"/>
          <ac:spMkLst>
            <pc:docMk/>
            <pc:sldMk cId="2382130069" sldId="321"/>
            <ac:spMk id="3" creationId="{CE24BAAE-F3C2-4167-8E55-3D4A3B8F9FD0}"/>
          </ac:spMkLst>
        </pc:spChg>
      </pc:sldChg>
      <pc:sldChg chg="delSp modSp mod">
        <pc:chgData name="Aditya Gautam" userId="4a51ff9b-ad3e-420e-977b-968f330ad5de" providerId="ADAL" clId="{C355EE5F-3878-AF43-9FA1-1786443120D8}" dt="2023-03-21T09:11:28.163" v="5252" actId="20577"/>
        <pc:sldMkLst>
          <pc:docMk/>
          <pc:sldMk cId="3777878648" sldId="326"/>
        </pc:sldMkLst>
        <pc:spChg chg="mod">
          <ac:chgData name="Aditya Gautam" userId="4a51ff9b-ad3e-420e-977b-968f330ad5de" providerId="ADAL" clId="{C355EE5F-3878-AF43-9FA1-1786443120D8}" dt="2023-03-21T09:11:28.163" v="5252" actId="20577"/>
          <ac:spMkLst>
            <pc:docMk/>
            <pc:sldMk cId="3777878648" sldId="326"/>
            <ac:spMk id="2" creationId="{A9AFB321-A9BF-467D-90CC-B7D41C7D46F9}"/>
          </ac:spMkLst>
        </pc:spChg>
        <pc:spChg chg="mod">
          <ac:chgData name="Aditya Gautam" userId="4a51ff9b-ad3e-420e-977b-968f330ad5de" providerId="ADAL" clId="{C355EE5F-3878-AF43-9FA1-1786443120D8}" dt="2023-03-21T08:39:21.198" v="5036" actId="20577"/>
          <ac:spMkLst>
            <pc:docMk/>
            <pc:sldMk cId="3777878648" sldId="326"/>
            <ac:spMk id="3" creationId="{69CF77C5-9F6B-451C-B03D-A5E55E0DAC90}"/>
          </ac:spMkLst>
        </pc:spChg>
        <pc:spChg chg="del">
          <ac:chgData name="Aditya Gautam" userId="4a51ff9b-ad3e-420e-977b-968f330ad5de" providerId="ADAL" clId="{C355EE5F-3878-AF43-9FA1-1786443120D8}" dt="2023-03-20T12:48:48.096" v="1385" actId="478"/>
          <ac:spMkLst>
            <pc:docMk/>
            <pc:sldMk cId="3777878648" sldId="326"/>
            <ac:spMk id="5" creationId="{8090E8F3-DB96-45A9-B559-6A3E156FF8F4}"/>
          </ac:spMkLst>
        </pc:spChg>
        <pc:spChg chg="del">
          <ac:chgData name="Aditya Gautam" userId="4a51ff9b-ad3e-420e-977b-968f330ad5de" providerId="ADAL" clId="{C355EE5F-3878-AF43-9FA1-1786443120D8}" dt="2023-03-20T11:18:14.504" v="208" actId="478"/>
          <ac:spMkLst>
            <pc:docMk/>
            <pc:sldMk cId="3777878648" sldId="326"/>
            <ac:spMk id="23" creationId="{1E6C9135-E2D2-46B9-A009-739CE87EED05}"/>
          </ac:spMkLst>
        </pc:spChg>
        <pc:picChg chg="mod">
          <ac:chgData name="Aditya Gautam" userId="4a51ff9b-ad3e-420e-977b-968f330ad5de" providerId="ADAL" clId="{C355EE5F-3878-AF43-9FA1-1786443120D8}" dt="2023-03-20T11:02:58.612" v="151" actId="14826"/>
          <ac:picMkLst>
            <pc:docMk/>
            <pc:sldMk cId="3777878648" sldId="326"/>
            <ac:picMk id="12" creationId="{DEF738F3-3ED1-4807-B7DF-B6B70629C4E5}"/>
          </ac:picMkLst>
        </pc:picChg>
        <pc:picChg chg="mod">
          <ac:chgData name="Aditya Gautam" userId="4a51ff9b-ad3e-420e-977b-968f330ad5de" providerId="ADAL" clId="{C355EE5F-3878-AF43-9FA1-1786443120D8}" dt="2023-03-20T11:07:08.213" v="152" actId="14826"/>
          <ac:picMkLst>
            <pc:docMk/>
            <pc:sldMk cId="3777878648" sldId="326"/>
            <ac:picMk id="18" creationId="{59596EF7-C31A-47EF-8885-44BE94DB196E}"/>
          </ac:picMkLst>
        </pc:picChg>
        <pc:picChg chg="mod">
          <ac:chgData name="Aditya Gautam" userId="4a51ff9b-ad3e-420e-977b-968f330ad5de" providerId="ADAL" clId="{C355EE5F-3878-AF43-9FA1-1786443120D8}" dt="2023-03-20T11:07:17.521" v="153" actId="14826"/>
          <ac:picMkLst>
            <pc:docMk/>
            <pc:sldMk cId="3777878648" sldId="326"/>
            <ac:picMk id="25" creationId="{26B4E439-15BE-4848-B2FE-CFA129F1B159}"/>
          </ac:picMkLst>
        </pc:picChg>
      </pc:sldChg>
      <pc:sldChg chg="del ord">
        <pc:chgData name="Aditya Gautam" userId="4a51ff9b-ad3e-420e-977b-968f330ad5de" providerId="ADAL" clId="{C355EE5F-3878-AF43-9FA1-1786443120D8}" dt="2023-03-21T09:29:32.559" v="5571" actId="2696"/>
        <pc:sldMkLst>
          <pc:docMk/>
          <pc:sldMk cId="1486542153" sldId="346"/>
        </pc:sldMkLst>
      </pc:sldChg>
      <pc:sldChg chg="addSp delSp modSp mod modAnim">
        <pc:chgData name="Aditya Gautam" userId="4a51ff9b-ad3e-420e-977b-968f330ad5de" providerId="ADAL" clId="{C355EE5F-3878-AF43-9FA1-1786443120D8}" dt="2023-03-21T09:59:47.222" v="5786" actId="478"/>
        <pc:sldMkLst>
          <pc:docMk/>
          <pc:sldMk cId="2315519638" sldId="348"/>
        </pc:sldMkLst>
        <pc:spChg chg="add del mod">
          <ac:chgData name="Aditya Gautam" userId="4a51ff9b-ad3e-420e-977b-968f330ad5de" providerId="ADAL" clId="{C355EE5F-3878-AF43-9FA1-1786443120D8}" dt="2023-03-21T08:18:13.113" v="3859" actId="478"/>
          <ac:spMkLst>
            <pc:docMk/>
            <pc:sldMk cId="2315519638" sldId="348"/>
            <ac:spMk id="3" creationId="{DC87C3DB-26C6-9DF6-C4F3-FF535EDC8E8C}"/>
          </ac:spMkLst>
        </pc:spChg>
        <pc:spChg chg="del mod">
          <ac:chgData name="Aditya Gautam" userId="4a51ff9b-ad3e-420e-977b-968f330ad5de" providerId="ADAL" clId="{C355EE5F-3878-AF43-9FA1-1786443120D8}" dt="2023-03-21T09:59:47.222" v="5786" actId="478"/>
          <ac:spMkLst>
            <pc:docMk/>
            <pc:sldMk cId="2315519638" sldId="348"/>
            <ac:spMk id="6" creationId="{986A8E2A-39B7-44F2-AD96-C1977B9094B0}"/>
          </ac:spMkLst>
        </pc:spChg>
        <pc:spChg chg="mod">
          <ac:chgData name="Aditya Gautam" userId="4a51ff9b-ad3e-420e-977b-968f330ad5de" providerId="ADAL" clId="{C355EE5F-3878-AF43-9FA1-1786443120D8}" dt="2023-03-21T08:16:34.009" v="3809" actId="14100"/>
          <ac:spMkLst>
            <pc:docMk/>
            <pc:sldMk cId="2315519638" sldId="348"/>
            <ac:spMk id="7" creationId="{8704D84A-3F7A-49C8-A8B9-6A4EA94A4CD3}"/>
          </ac:spMkLst>
        </pc:spChg>
        <pc:spChg chg="mod">
          <ac:chgData name="Aditya Gautam" userId="4a51ff9b-ad3e-420e-977b-968f330ad5de" providerId="ADAL" clId="{C355EE5F-3878-AF43-9FA1-1786443120D8}" dt="2023-03-21T08:29:06.922" v="4626" actId="27636"/>
          <ac:spMkLst>
            <pc:docMk/>
            <pc:sldMk cId="2315519638" sldId="348"/>
            <ac:spMk id="8" creationId="{BD45DDCE-0004-4A33-819C-C3B99A48D82C}"/>
          </ac:spMkLst>
        </pc:spChg>
        <pc:spChg chg="mod">
          <ac:chgData name="Aditya Gautam" userId="4a51ff9b-ad3e-420e-977b-968f330ad5de" providerId="ADAL" clId="{C355EE5F-3878-AF43-9FA1-1786443120D8}" dt="2023-03-21T08:32:26.296" v="4847" actId="20577"/>
          <ac:spMkLst>
            <pc:docMk/>
            <pc:sldMk cId="2315519638" sldId="348"/>
            <ac:spMk id="9" creationId="{F455A4A7-B76B-4CDB-BBED-9ABEFEDD0A1B}"/>
          </ac:spMkLst>
        </pc:spChg>
        <pc:spChg chg="del">
          <ac:chgData name="Aditya Gautam" userId="4a51ff9b-ad3e-420e-977b-968f330ad5de" providerId="ADAL" clId="{C355EE5F-3878-AF43-9FA1-1786443120D8}" dt="2023-03-21T08:18:05.183" v="3855" actId="478"/>
          <ac:spMkLst>
            <pc:docMk/>
            <pc:sldMk cId="2315519638" sldId="348"/>
            <ac:spMk id="10" creationId="{BB822712-F41D-432C-AFC4-10DD44077F7A}"/>
          </ac:spMkLst>
        </pc:spChg>
        <pc:spChg chg="del">
          <ac:chgData name="Aditya Gautam" userId="4a51ff9b-ad3e-420e-977b-968f330ad5de" providerId="ADAL" clId="{C355EE5F-3878-AF43-9FA1-1786443120D8}" dt="2023-03-21T08:18:07.073" v="3856" actId="478"/>
          <ac:spMkLst>
            <pc:docMk/>
            <pc:sldMk cId="2315519638" sldId="348"/>
            <ac:spMk id="11" creationId="{41944000-ACD4-4CBB-831F-13CE672497FB}"/>
          </ac:spMkLst>
        </pc:spChg>
        <pc:spChg chg="del">
          <ac:chgData name="Aditya Gautam" userId="4a51ff9b-ad3e-420e-977b-968f330ad5de" providerId="ADAL" clId="{C355EE5F-3878-AF43-9FA1-1786443120D8}" dt="2023-03-21T08:18:09.454" v="3857" actId="478"/>
          <ac:spMkLst>
            <pc:docMk/>
            <pc:sldMk cId="2315519638" sldId="348"/>
            <ac:spMk id="12" creationId="{8BE5F83C-97F5-4AC4-8154-A640ECD5EEDD}"/>
          </ac:spMkLst>
        </pc:spChg>
        <pc:spChg chg="del">
          <ac:chgData name="Aditya Gautam" userId="4a51ff9b-ad3e-420e-977b-968f330ad5de" providerId="ADAL" clId="{C355EE5F-3878-AF43-9FA1-1786443120D8}" dt="2023-03-21T08:18:11.315" v="3858" actId="478"/>
          <ac:spMkLst>
            <pc:docMk/>
            <pc:sldMk cId="2315519638" sldId="348"/>
            <ac:spMk id="13" creationId="{C03D49FB-9E18-457E-A2FA-70EFCA648A93}"/>
          </ac:spMkLst>
        </pc:spChg>
        <pc:spChg chg="del">
          <ac:chgData name="Aditya Gautam" userId="4a51ff9b-ad3e-420e-977b-968f330ad5de" providerId="ADAL" clId="{C355EE5F-3878-AF43-9FA1-1786443120D8}" dt="2023-03-21T09:59:39.073" v="5780" actId="478"/>
          <ac:spMkLst>
            <pc:docMk/>
            <pc:sldMk cId="2315519638" sldId="348"/>
            <ac:spMk id="14" creationId="{7FEF342F-327D-466E-B000-BC308AC3E836}"/>
          </ac:spMkLst>
        </pc:spChg>
        <pc:spChg chg="add del mod">
          <ac:chgData name="Aditya Gautam" userId="4a51ff9b-ad3e-420e-977b-968f330ad5de" providerId="ADAL" clId="{C355EE5F-3878-AF43-9FA1-1786443120D8}" dt="2023-03-21T08:18:20.299" v="3862" actId="478"/>
          <ac:spMkLst>
            <pc:docMk/>
            <pc:sldMk cId="2315519638" sldId="348"/>
            <ac:spMk id="16" creationId="{E478ABF8-17CC-83B3-B270-1F4C9D70B488}"/>
          </ac:spMkLst>
        </pc:spChg>
        <pc:spChg chg="add del mod">
          <ac:chgData name="Aditya Gautam" userId="4a51ff9b-ad3e-420e-977b-968f330ad5de" providerId="ADAL" clId="{C355EE5F-3878-AF43-9FA1-1786443120D8}" dt="2023-03-21T08:29:47.676" v="4629" actId="478"/>
          <ac:spMkLst>
            <pc:docMk/>
            <pc:sldMk cId="2315519638" sldId="348"/>
            <ac:spMk id="18" creationId="{D241D495-394F-FBF6-3CF5-863030692964}"/>
          </ac:spMkLst>
        </pc:spChg>
        <pc:spChg chg="add del mod">
          <ac:chgData name="Aditya Gautam" userId="4a51ff9b-ad3e-420e-977b-968f330ad5de" providerId="ADAL" clId="{C355EE5F-3878-AF43-9FA1-1786443120D8}" dt="2023-03-21T08:29:48.738" v="4630" actId="478"/>
          <ac:spMkLst>
            <pc:docMk/>
            <pc:sldMk cId="2315519638" sldId="348"/>
            <ac:spMk id="20" creationId="{8D967628-3881-BD8F-BC1F-E2617EB206C1}"/>
          </ac:spMkLst>
        </pc:spChg>
      </pc:sldChg>
      <pc:sldChg chg="addSp delSp modSp mod ord modAnim">
        <pc:chgData name="Aditya Gautam" userId="4a51ff9b-ad3e-420e-977b-968f330ad5de" providerId="ADAL" clId="{C355EE5F-3878-AF43-9FA1-1786443120D8}" dt="2023-03-21T08:35:00.282" v="4861"/>
        <pc:sldMkLst>
          <pc:docMk/>
          <pc:sldMk cId="290544734" sldId="350"/>
        </pc:sldMkLst>
        <pc:spChg chg="mod">
          <ac:chgData name="Aditya Gautam" userId="4a51ff9b-ad3e-420e-977b-968f330ad5de" providerId="ADAL" clId="{C355EE5F-3878-AF43-9FA1-1786443120D8}" dt="2023-03-20T15:30:58.406" v="2211" actId="1076"/>
          <ac:spMkLst>
            <pc:docMk/>
            <pc:sldMk cId="290544734" sldId="350"/>
            <ac:spMk id="2" creationId="{7078CF3A-C77F-41D2-8879-43D1043E025D}"/>
          </ac:spMkLst>
        </pc:spChg>
        <pc:spChg chg="add del mod">
          <ac:chgData name="Aditya Gautam" userId="4a51ff9b-ad3e-420e-977b-968f330ad5de" providerId="ADAL" clId="{C355EE5F-3878-AF43-9FA1-1786443120D8}" dt="2023-03-20T15:00:00.751" v="2038" actId="478"/>
          <ac:spMkLst>
            <pc:docMk/>
            <pc:sldMk cId="290544734" sldId="350"/>
            <ac:spMk id="5" creationId="{11E0FBF1-32B2-3170-E0F7-F2808E86313E}"/>
          </ac:spMkLst>
        </pc:spChg>
        <pc:spChg chg="add del mod">
          <ac:chgData name="Aditya Gautam" userId="4a51ff9b-ad3e-420e-977b-968f330ad5de" providerId="ADAL" clId="{C355EE5F-3878-AF43-9FA1-1786443120D8}" dt="2023-03-20T15:00:07.697" v="2042"/>
          <ac:spMkLst>
            <pc:docMk/>
            <pc:sldMk cId="290544734" sldId="350"/>
            <ac:spMk id="6" creationId="{14D56D24-1FE8-FE1B-1941-3F1A18AD3CD5}"/>
          </ac:spMkLst>
        </pc:spChg>
        <pc:spChg chg="add del mod">
          <ac:chgData name="Aditya Gautam" userId="4a51ff9b-ad3e-420e-977b-968f330ad5de" providerId="ADAL" clId="{C355EE5F-3878-AF43-9FA1-1786443120D8}" dt="2023-03-20T15:00:09.392" v="2044"/>
          <ac:spMkLst>
            <pc:docMk/>
            <pc:sldMk cId="290544734" sldId="350"/>
            <ac:spMk id="7" creationId="{36280DFE-B251-5BBF-102C-5F04762AD7A9}"/>
          </ac:spMkLst>
        </pc:spChg>
        <pc:spChg chg="del">
          <ac:chgData name="Aditya Gautam" userId="4a51ff9b-ad3e-420e-977b-968f330ad5de" providerId="ADAL" clId="{C355EE5F-3878-AF43-9FA1-1786443120D8}" dt="2023-03-20T15:01:43.889" v="2059" actId="478"/>
          <ac:spMkLst>
            <pc:docMk/>
            <pc:sldMk cId="290544734" sldId="350"/>
            <ac:spMk id="24" creationId="{1822B818-ED8E-4960-B317-DFD7E1620F04}"/>
          </ac:spMkLst>
        </pc:spChg>
        <pc:spChg chg="del">
          <ac:chgData name="Aditya Gautam" userId="4a51ff9b-ad3e-420e-977b-968f330ad5de" providerId="ADAL" clId="{C355EE5F-3878-AF43-9FA1-1786443120D8}" dt="2023-03-20T15:01:41.814" v="2058" actId="478"/>
          <ac:spMkLst>
            <pc:docMk/>
            <pc:sldMk cId="290544734" sldId="350"/>
            <ac:spMk id="25" creationId="{12ACDBA3-4BE2-42F0-92E3-2F8D173F3E62}"/>
          </ac:spMkLst>
        </pc:spChg>
        <pc:graphicFrameChg chg="mod">
          <ac:chgData name="Aditya Gautam" userId="4a51ff9b-ad3e-420e-977b-968f330ad5de" providerId="ADAL" clId="{C355EE5F-3878-AF43-9FA1-1786443120D8}" dt="2023-03-21T08:14:27.868" v="3731" actId="20577"/>
          <ac:graphicFrameMkLst>
            <pc:docMk/>
            <pc:sldMk cId="290544734" sldId="350"/>
            <ac:graphicFrameMk id="4" creationId="{9072FA75-03CE-492F-80E1-68DC3982C2EF}"/>
          </ac:graphicFrameMkLst>
        </pc:graphicFrameChg>
        <pc:picChg chg="del mod">
          <ac:chgData name="Aditya Gautam" userId="4a51ff9b-ad3e-420e-977b-968f330ad5de" providerId="ADAL" clId="{C355EE5F-3878-AF43-9FA1-1786443120D8}" dt="2023-03-20T14:59:58.945" v="2037" actId="478"/>
          <ac:picMkLst>
            <pc:docMk/>
            <pc:sldMk cId="290544734" sldId="350"/>
            <ac:picMk id="23" creationId="{85F8DE3C-C55A-41E0-80E3-284DA96B9725}"/>
          </ac:picMkLst>
        </pc:picChg>
      </pc:sldChg>
      <pc:sldChg chg="add del">
        <pc:chgData name="Aditya Gautam" userId="4a51ff9b-ad3e-420e-977b-968f330ad5de" providerId="ADAL" clId="{C355EE5F-3878-AF43-9FA1-1786443120D8}" dt="2023-03-21T09:39:42.192" v="5770" actId="2696"/>
        <pc:sldMkLst>
          <pc:docMk/>
          <pc:sldMk cId="3148179160" sldId="351"/>
        </pc:sldMkLst>
      </pc:sldChg>
      <pc:sldChg chg="addSp delSp modSp mod ord modAnim">
        <pc:chgData name="Aditya Gautam" userId="4a51ff9b-ad3e-420e-977b-968f330ad5de" providerId="ADAL" clId="{C355EE5F-3878-AF43-9FA1-1786443120D8}" dt="2023-03-21T09:40:10.506" v="5771" actId="113"/>
        <pc:sldMkLst>
          <pc:docMk/>
          <pc:sldMk cId="2242693602" sldId="353"/>
        </pc:sldMkLst>
        <pc:spChg chg="add mod">
          <ac:chgData name="Aditya Gautam" userId="4a51ff9b-ad3e-420e-977b-968f330ad5de" providerId="ADAL" clId="{C355EE5F-3878-AF43-9FA1-1786443120D8}" dt="2023-03-21T09:12:35.102" v="5260" actId="14100"/>
          <ac:spMkLst>
            <pc:docMk/>
            <pc:sldMk cId="2242693602" sldId="353"/>
            <ac:spMk id="3" creationId="{0ADA37C1-7405-2A78-0196-A0C18EA96B30}"/>
          </ac:spMkLst>
        </pc:spChg>
        <pc:spChg chg="mod">
          <ac:chgData name="Aditya Gautam" userId="4a51ff9b-ad3e-420e-977b-968f330ad5de" providerId="ADAL" clId="{C355EE5F-3878-AF43-9FA1-1786443120D8}" dt="2023-03-20T11:21:14.090" v="240" actId="20577"/>
          <ac:spMkLst>
            <pc:docMk/>
            <pc:sldMk cId="2242693602" sldId="353"/>
            <ac:spMk id="15" creationId="{216DE36A-8936-4960-80FB-84297E9ED7B8}"/>
          </ac:spMkLst>
        </pc:spChg>
        <pc:spChg chg="del mod">
          <ac:chgData name="Aditya Gautam" userId="4a51ff9b-ad3e-420e-977b-968f330ad5de" providerId="ADAL" clId="{C355EE5F-3878-AF43-9FA1-1786443120D8}" dt="2023-03-20T12:48:42.308" v="1384" actId="478"/>
          <ac:spMkLst>
            <pc:docMk/>
            <pc:sldMk cId="2242693602" sldId="353"/>
            <ac:spMk id="16" creationId="{EB867B3B-873E-417B-B4DA-56D5A58FFC80}"/>
          </ac:spMkLst>
        </pc:spChg>
        <pc:spChg chg="del">
          <ac:chgData name="Aditya Gautam" userId="4a51ff9b-ad3e-420e-977b-968f330ad5de" providerId="ADAL" clId="{C355EE5F-3878-AF43-9FA1-1786443120D8}" dt="2023-03-20T12:48:39.606" v="1382" actId="478"/>
          <ac:spMkLst>
            <pc:docMk/>
            <pc:sldMk cId="2242693602" sldId="353"/>
            <ac:spMk id="17" creationId="{F4D4F01B-5462-493A-AFF4-8AF31FAB3F54}"/>
          </ac:spMkLst>
        </pc:spChg>
        <pc:spChg chg="mod">
          <ac:chgData name="Aditya Gautam" userId="4a51ff9b-ad3e-420e-977b-968f330ad5de" providerId="ADAL" clId="{C355EE5F-3878-AF43-9FA1-1786443120D8}" dt="2023-03-20T11:21:29.477" v="257" actId="20577"/>
          <ac:spMkLst>
            <pc:docMk/>
            <pc:sldMk cId="2242693602" sldId="353"/>
            <ac:spMk id="18" creationId="{904DAE56-9637-4DBD-AA0F-74B7D302643B}"/>
          </ac:spMkLst>
        </pc:spChg>
        <pc:spChg chg="mod">
          <ac:chgData name="Aditya Gautam" userId="4a51ff9b-ad3e-420e-977b-968f330ad5de" providerId="ADAL" clId="{C355EE5F-3878-AF43-9FA1-1786443120D8}" dt="2023-03-20T11:28:48.557" v="944" actId="113"/>
          <ac:spMkLst>
            <pc:docMk/>
            <pc:sldMk cId="2242693602" sldId="353"/>
            <ac:spMk id="19" creationId="{D588ED13-EE1F-45B5-8412-D43AE2D275D2}"/>
          </ac:spMkLst>
        </pc:spChg>
        <pc:spChg chg="mod">
          <ac:chgData name="Aditya Gautam" userId="4a51ff9b-ad3e-420e-977b-968f330ad5de" providerId="ADAL" clId="{C355EE5F-3878-AF43-9FA1-1786443120D8}" dt="2023-03-21T09:12:27.303" v="5258" actId="1076"/>
          <ac:spMkLst>
            <pc:docMk/>
            <pc:sldMk cId="2242693602" sldId="353"/>
            <ac:spMk id="20" creationId="{CB5C87E0-70FC-4AA9-A798-76F2C56A7A77}"/>
          </ac:spMkLst>
        </pc:spChg>
        <pc:spChg chg="mod">
          <ac:chgData name="Aditya Gautam" userId="4a51ff9b-ad3e-420e-977b-968f330ad5de" providerId="ADAL" clId="{C355EE5F-3878-AF43-9FA1-1786443120D8}" dt="2023-03-21T09:40:10.506" v="5771" actId="113"/>
          <ac:spMkLst>
            <pc:docMk/>
            <pc:sldMk cId="2242693602" sldId="353"/>
            <ac:spMk id="21" creationId="{DE08CB02-6FA7-4213-86CA-3E2311D607CB}"/>
          </ac:spMkLst>
        </pc:spChg>
        <pc:picChg chg="add del mod">
          <ac:chgData name="Aditya Gautam" userId="4a51ff9b-ad3e-420e-977b-968f330ad5de" providerId="ADAL" clId="{C355EE5F-3878-AF43-9FA1-1786443120D8}" dt="2023-03-21T07:56:20.826" v="2244"/>
          <ac:picMkLst>
            <pc:docMk/>
            <pc:sldMk cId="2242693602" sldId="353"/>
            <ac:picMk id="2" creationId="{ACAF0042-B109-5E7C-22C3-16B706FD6168}"/>
          </ac:picMkLst>
        </pc:picChg>
        <pc:picChg chg="mod">
          <ac:chgData name="Aditya Gautam" userId="4a51ff9b-ad3e-420e-977b-968f330ad5de" providerId="ADAL" clId="{C355EE5F-3878-AF43-9FA1-1786443120D8}" dt="2023-03-21T07:56:58.664" v="2246" actId="14826"/>
          <ac:picMkLst>
            <pc:docMk/>
            <pc:sldMk cId="2242693602" sldId="353"/>
            <ac:picMk id="14" creationId="{6967CCE3-23DA-4EDA-83A3-93D05A8B38FA}"/>
          </ac:picMkLst>
        </pc:picChg>
      </pc:sldChg>
      <pc:sldChg chg="addSp delSp modSp mod ord modAnim">
        <pc:chgData name="Aditya Gautam" userId="4a51ff9b-ad3e-420e-977b-968f330ad5de" providerId="ADAL" clId="{C355EE5F-3878-AF43-9FA1-1786443120D8}" dt="2023-03-21T10:00:29.907" v="5803" actId="20577"/>
        <pc:sldMkLst>
          <pc:docMk/>
          <pc:sldMk cId="1933658748" sldId="356"/>
        </pc:sldMkLst>
        <pc:spChg chg="add mod">
          <ac:chgData name="Aditya Gautam" userId="4a51ff9b-ad3e-420e-977b-968f330ad5de" providerId="ADAL" clId="{C355EE5F-3878-AF43-9FA1-1786443120D8}" dt="2023-03-21T09:29:04.278" v="5566" actId="313"/>
          <ac:spMkLst>
            <pc:docMk/>
            <pc:sldMk cId="1933658748" sldId="356"/>
            <ac:spMk id="3" creationId="{FAB1C74A-0255-2D4C-C737-B3E7BF21DBD3}"/>
          </ac:spMkLst>
        </pc:spChg>
        <pc:spChg chg="del">
          <ac:chgData name="Aditya Gautam" userId="4a51ff9b-ad3e-420e-977b-968f330ad5de" providerId="ADAL" clId="{C355EE5F-3878-AF43-9FA1-1786443120D8}" dt="2023-03-21T08:08:36.112" v="3188" actId="478"/>
          <ac:spMkLst>
            <pc:docMk/>
            <pc:sldMk cId="1933658748" sldId="356"/>
            <ac:spMk id="4" creationId="{0AFE7EDD-7A5C-4244-8946-FE586E06FBEB}"/>
          </ac:spMkLst>
        </pc:spChg>
        <pc:spChg chg="del mod">
          <ac:chgData name="Aditya Gautam" userId="4a51ff9b-ad3e-420e-977b-968f330ad5de" providerId="ADAL" clId="{C355EE5F-3878-AF43-9FA1-1786443120D8}" dt="2023-03-21T08:08:40.573" v="3190" actId="478"/>
          <ac:spMkLst>
            <pc:docMk/>
            <pc:sldMk cId="1933658748" sldId="356"/>
            <ac:spMk id="5" creationId="{F8D4E9D1-0E12-4CA2-B5D3-036A7529ACC6}"/>
          </ac:spMkLst>
        </pc:spChg>
        <pc:spChg chg="mod">
          <ac:chgData name="Aditya Gautam" userId="4a51ff9b-ad3e-420e-977b-968f330ad5de" providerId="ADAL" clId="{C355EE5F-3878-AF43-9FA1-1786443120D8}" dt="2023-03-21T10:00:29.907" v="5803" actId="20577"/>
          <ac:spMkLst>
            <pc:docMk/>
            <pc:sldMk cId="1933658748" sldId="356"/>
            <ac:spMk id="7" creationId="{B41B9B0D-416F-4632-8530-27002FB8B981}"/>
          </ac:spMkLst>
        </pc:spChg>
        <pc:graphicFrameChg chg="del">
          <ac:chgData name="Aditya Gautam" userId="4a51ff9b-ad3e-420e-977b-968f330ad5de" providerId="ADAL" clId="{C355EE5F-3878-AF43-9FA1-1786443120D8}" dt="2023-03-21T07:55:16.596" v="2217" actId="478"/>
          <ac:graphicFrameMkLst>
            <pc:docMk/>
            <pc:sldMk cId="1933658748" sldId="356"/>
            <ac:graphicFrameMk id="13" creationId="{BEB1CA54-DF5E-4AAF-90A7-17239843F882}"/>
          </ac:graphicFrameMkLst>
        </pc:graphicFrameChg>
      </pc:sldChg>
      <pc:sldChg chg="addSp delSp modSp mod ord modAnim">
        <pc:chgData name="Aditya Gautam" userId="4a51ff9b-ad3e-420e-977b-968f330ad5de" providerId="ADAL" clId="{C355EE5F-3878-AF43-9FA1-1786443120D8}" dt="2023-03-21T09:39:32.077" v="5767" actId="20577"/>
        <pc:sldMkLst>
          <pc:docMk/>
          <pc:sldMk cId="1050085291" sldId="357"/>
        </pc:sldMkLst>
        <pc:spChg chg="add del mod">
          <ac:chgData name="Aditya Gautam" userId="4a51ff9b-ad3e-420e-977b-968f330ad5de" providerId="ADAL" clId="{C355EE5F-3878-AF43-9FA1-1786443120D8}" dt="2023-03-20T11:37:16.193" v="1330" actId="478"/>
          <ac:spMkLst>
            <pc:docMk/>
            <pc:sldMk cId="1050085291" sldId="357"/>
            <ac:spMk id="3" creationId="{A4C898F0-DD76-CFB3-1B0F-1434A17C925A}"/>
          </ac:spMkLst>
        </pc:spChg>
        <pc:spChg chg="add mod">
          <ac:chgData name="Aditya Gautam" userId="4a51ff9b-ad3e-420e-977b-968f330ad5de" providerId="ADAL" clId="{C355EE5F-3878-AF43-9FA1-1786443120D8}" dt="2023-03-20T14:53:16.297" v="1693" actId="20577"/>
          <ac:spMkLst>
            <pc:docMk/>
            <pc:sldMk cId="1050085291" sldId="357"/>
            <ac:spMk id="5" creationId="{E7F13157-9A46-A443-C635-38DDEDC2868B}"/>
          </ac:spMkLst>
        </pc:spChg>
        <pc:spChg chg="del">
          <ac:chgData name="Aditya Gautam" userId="4a51ff9b-ad3e-420e-977b-968f330ad5de" providerId="ADAL" clId="{C355EE5F-3878-AF43-9FA1-1786443120D8}" dt="2023-03-20T14:45:41.268" v="1464" actId="478"/>
          <ac:spMkLst>
            <pc:docMk/>
            <pc:sldMk cId="1050085291" sldId="357"/>
            <ac:spMk id="43" creationId="{A02922CF-46F7-4A39-B3D3-39A64B2DFAB2}"/>
          </ac:spMkLst>
        </pc:spChg>
        <pc:spChg chg="add del">
          <ac:chgData name="Aditya Gautam" userId="4a51ff9b-ad3e-420e-977b-968f330ad5de" providerId="ADAL" clId="{C355EE5F-3878-AF43-9FA1-1786443120D8}" dt="2023-03-20T11:37:18.303" v="1331" actId="478"/>
          <ac:spMkLst>
            <pc:docMk/>
            <pc:sldMk cId="1050085291" sldId="357"/>
            <ac:spMk id="54" creationId="{412630A7-6D94-475F-ADBF-F4E0818C5585}"/>
          </ac:spMkLst>
        </pc:spChg>
        <pc:spChg chg="mod">
          <ac:chgData name="Aditya Gautam" userId="4a51ff9b-ad3e-420e-977b-968f330ad5de" providerId="ADAL" clId="{C355EE5F-3878-AF43-9FA1-1786443120D8}" dt="2023-03-21T09:39:32.077" v="5767" actId="20577"/>
          <ac:spMkLst>
            <pc:docMk/>
            <pc:sldMk cId="1050085291" sldId="357"/>
            <ac:spMk id="63" creationId="{9F278136-1732-4E41-8B33-CE377A68B022}"/>
          </ac:spMkLst>
        </pc:spChg>
        <pc:spChg chg="mod">
          <ac:chgData name="Aditya Gautam" userId="4a51ff9b-ad3e-420e-977b-968f330ad5de" providerId="ADAL" clId="{C355EE5F-3878-AF43-9FA1-1786443120D8}" dt="2023-03-20T14:52:08.653" v="1542" actId="1076"/>
          <ac:spMkLst>
            <pc:docMk/>
            <pc:sldMk cId="1050085291" sldId="357"/>
            <ac:spMk id="86" creationId="{3BDE575A-F63B-4C74-9797-1CA462CFEA06}"/>
          </ac:spMkLst>
        </pc:spChg>
        <pc:picChg chg="mod">
          <ac:chgData name="Aditya Gautam" userId="4a51ff9b-ad3e-420e-977b-968f330ad5de" providerId="ADAL" clId="{C355EE5F-3878-AF43-9FA1-1786443120D8}" dt="2023-03-20T11:40:44.752" v="1333" actId="196"/>
          <ac:picMkLst>
            <pc:docMk/>
            <pc:sldMk cId="1050085291" sldId="357"/>
            <ac:picMk id="9" creationId="{9D65E70B-E8A9-48A3-919D-4859EBE8776D}"/>
          </ac:picMkLst>
        </pc:picChg>
      </pc:sldChg>
      <pc:sldChg chg="modSp mod">
        <pc:chgData name="Aditya Gautam" userId="4a51ff9b-ad3e-420e-977b-968f330ad5de" providerId="ADAL" clId="{C355EE5F-3878-AF43-9FA1-1786443120D8}" dt="2023-03-21T09:44:04.750" v="5778" actId="14826"/>
        <pc:sldMkLst>
          <pc:docMk/>
          <pc:sldMk cId="466565947" sldId="360"/>
        </pc:sldMkLst>
        <pc:spChg chg="mod">
          <ac:chgData name="Aditya Gautam" userId="4a51ff9b-ad3e-420e-977b-968f330ad5de" providerId="ADAL" clId="{C355EE5F-3878-AF43-9FA1-1786443120D8}" dt="2023-03-21T09:40:54.943" v="5773" actId="27636"/>
          <ac:spMkLst>
            <pc:docMk/>
            <pc:sldMk cId="466565947" sldId="360"/>
            <ac:spMk id="16" creationId="{97E438EC-C32B-4BA7-B7BF-D7C47B983F2F}"/>
          </ac:spMkLst>
        </pc:spChg>
        <pc:picChg chg="mod">
          <ac:chgData name="Aditya Gautam" userId="4a51ff9b-ad3e-420e-977b-968f330ad5de" providerId="ADAL" clId="{C355EE5F-3878-AF43-9FA1-1786443120D8}" dt="2023-03-21T09:44:04.750" v="5778" actId="14826"/>
          <ac:picMkLst>
            <pc:docMk/>
            <pc:sldMk cId="466565947" sldId="360"/>
            <ac:picMk id="14" creationId="{7B103EA2-F14D-4D47-8BE8-D1C3EDA583F9}"/>
          </ac:picMkLst>
        </pc:picChg>
      </pc:sldChg>
      <pc:sldChg chg="addSp delSp modSp new mod ord modAnim">
        <pc:chgData name="Aditya Gautam" userId="4a51ff9b-ad3e-420e-977b-968f330ad5de" providerId="ADAL" clId="{C355EE5F-3878-AF43-9FA1-1786443120D8}" dt="2023-03-21T09:28:38.734" v="5534" actId="20578"/>
        <pc:sldMkLst>
          <pc:docMk/>
          <pc:sldMk cId="1299380026" sldId="361"/>
        </pc:sldMkLst>
        <pc:spChg chg="del mod">
          <ac:chgData name="Aditya Gautam" userId="4a51ff9b-ad3e-420e-977b-968f330ad5de" providerId="ADAL" clId="{C355EE5F-3878-AF43-9FA1-1786443120D8}" dt="2023-03-20T11:18:09.334" v="207" actId="478"/>
          <ac:spMkLst>
            <pc:docMk/>
            <pc:sldMk cId="1299380026" sldId="361"/>
            <ac:spMk id="3" creationId="{325F008C-4647-19D2-1C33-884CC10C6C08}"/>
          </ac:spMkLst>
        </pc:spChg>
        <pc:spChg chg="del mod">
          <ac:chgData name="Aditya Gautam" userId="4a51ff9b-ad3e-420e-977b-968f330ad5de" providerId="ADAL" clId="{C355EE5F-3878-AF43-9FA1-1786443120D8}" dt="2023-03-20T11:17:41.386" v="197" actId="478"/>
          <ac:spMkLst>
            <pc:docMk/>
            <pc:sldMk cId="1299380026" sldId="361"/>
            <ac:spMk id="4" creationId="{4CC5AD69-FE37-89EA-3986-2FBB8A03C648}"/>
          </ac:spMkLst>
        </pc:spChg>
        <pc:spChg chg="add mod">
          <ac:chgData name="Aditya Gautam" userId="4a51ff9b-ad3e-420e-977b-968f330ad5de" providerId="ADAL" clId="{C355EE5F-3878-AF43-9FA1-1786443120D8}" dt="2023-03-20T11:16:16.510" v="189" actId="14100"/>
          <ac:spMkLst>
            <pc:docMk/>
            <pc:sldMk cId="1299380026" sldId="361"/>
            <ac:spMk id="10" creationId="{92F0BEF6-CE6E-0079-68F7-79949E132967}"/>
          </ac:spMkLst>
        </pc:spChg>
        <pc:spChg chg="add del mod">
          <ac:chgData name="Aditya Gautam" userId="4a51ff9b-ad3e-420e-977b-968f330ad5de" providerId="ADAL" clId="{C355EE5F-3878-AF43-9FA1-1786443120D8}" dt="2023-03-20T11:17:55.640" v="204"/>
          <ac:spMkLst>
            <pc:docMk/>
            <pc:sldMk cId="1299380026" sldId="361"/>
            <ac:spMk id="11" creationId="{D65866FE-4892-65CD-FFE6-53ABE92F9CDC}"/>
          </ac:spMkLst>
        </pc:spChg>
        <pc:picChg chg="add mod">
          <ac:chgData name="Aditya Gautam" userId="4a51ff9b-ad3e-420e-977b-968f330ad5de" providerId="ADAL" clId="{C355EE5F-3878-AF43-9FA1-1786443120D8}" dt="2023-03-20T11:15:23.090" v="181" actId="1076"/>
          <ac:picMkLst>
            <pc:docMk/>
            <pc:sldMk cId="1299380026" sldId="361"/>
            <ac:picMk id="7" creationId="{7B7C9CA0-3291-7B61-A66B-CB912C3D9C1A}"/>
          </ac:picMkLst>
        </pc:picChg>
        <pc:picChg chg="add mod modCrop">
          <ac:chgData name="Aditya Gautam" userId="4a51ff9b-ad3e-420e-977b-968f330ad5de" providerId="ADAL" clId="{C355EE5F-3878-AF43-9FA1-1786443120D8}" dt="2023-03-20T11:15:38.965" v="182" actId="1076"/>
          <ac:picMkLst>
            <pc:docMk/>
            <pc:sldMk cId="1299380026" sldId="361"/>
            <ac:picMk id="9" creationId="{04832248-8652-60EF-CBBF-42340E01138F}"/>
          </ac:picMkLst>
        </pc:picChg>
      </pc:sldChg>
      <pc:sldChg chg="delSp modSp new mod modAnim">
        <pc:chgData name="Aditya Gautam" userId="4a51ff9b-ad3e-420e-977b-968f330ad5de" providerId="ADAL" clId="{C355EE5F-3878-AF43-9FA1-1786443120D8}" dt="2023-03-21T08:35:16.612" v="4863"/>
        <pc:sldMkLst>
          <pc:docMk/>
          <pc:sldMk cId="3058027589" sldId="362"/>
        </pc:sldMkLst>
        <pc:spChg chg="mod">
          <ac:chgData name="Aditya Gautam" userId="4a51ff9b-ad3e-420e-977b-968f330ad5de" providerId="ADAL" clId="{C355EE5F-3878-AF43-9FA1-1786443120D8}" dt="2023-03-20T14:39:12.578" v="1438" actId="20577"/>
          <ac:spMkLst>
            <pc:docMk/>
            <pc:sldMk cId="3058027589" sldId="362"/>
            <ac:spMk id="2" creationId="{AE4162D0-F7B9-3598-2FA4-5D7612491324}"/>
          </ac:spMkLst>
        </pc:spChg>
        <pc:spChg chg="mod">
          <ac:chgData name="Aditya Gautam" userId="4a51ff9b-ad3e-420e-977b-968f330ad5de" providerId="ADAL" clId="{C355EE5F-3878-AF43-9FA1-1786443120D8}" dt="2023-03-20T14:39:45.786" v="1463" actId="20577"/>
          <ac:spMkLst>
            <pc:docMk/>
            <pc:sldMk cId="3058027589" sldId="362"/>
            <ac:spMk id="3" creationId="{0C1D6384-83F5-4030-B03D-9C3EADCAE5AD}"/>
          </ac:spMkLst>
        </pc:spChg>
        <pc:spChg chg="del">
          <ac:chgData name="Aditya Gautam" userId="4a51ff9b-ad3e-420e-977b-968f330ad5de" providerId="ADAL" clId="{C355EE5F-3878-AF43-9FA1-1786443120D8}" dt="2023-03-20T12:48:30.292" v="1381" actId="478"/>
          <ac:spMkLst>
            <pc:docMk/>
            <pc:sldMk cId="3058027589" sldId="362"/>
            <ac:spMk id="4" creationId="{70B6FC9E-C052-D40F-C57F-E59264AE808C}"/>
          </ac:spMkLst>
        </pc:spChg>
        <pc:spChg chg="del">
          <ac:chgData name="Aditya Gautam" userId="4a51ff9b-ad3e-420e-977b-968f330ad5de" providerId="ADAL" clId="{C355EE5F-3878-AF43-9FA1-1786443120D8}" dt="2023-03-20T12:48:27.657" v="1380" actId="478"/>
          <ac:spMkLst>
            <pc:docMk/>
            <pc:sldMk cId="3058027589" sldId="362"/>
            <ac:spMk id="5" creationId="{5533BDC8-49BF-B340-4B55-DB24DAF71279}"/>
          </ac:spMkLst>
        </pc:spChg>
      </pc:sldChg>
      <pc:sldChg chg="new del">
        <pc:chgData name="Aditya Gautam" userId="4a51ff9b-ad3e-420e-977b-968f330ad5de" providerId="ADAL" clId="{C355EE5F-3878-AF43-9FA1-1786443120D8}" dt="2023-03-20T14:56:20.566" v="1744" actId="680"/>
        <pc:sldMkLst>
          <pc:docMk/>
          <pc:sldMk cId="2198274039" sldId="363"/>
        </pc:sldMkLst>
      </pc:sldChg>
      <pc:sldChg chg="add del">
        <pc:chgData name="Aditya Gautam" userId="4a51ff9b-ad3e-420e-977b-968f330ad5de" providerId="ADAL" clId="{C355EE5F-3878-AF43-9FA1-1786443120D8}" dt="2023-03-21T09:39:42.181" v="5769" actId="2696"/>
        <pc:sldMkLst>
          <pc:docMk/>
          <pc:sldMk cId="2659880180" sldId="363"/>
        </pc:sldMkLst>
      </pc:sldChg>
      <pc:sldChg chg="addSp delSp modSp new mod modAnim">
        <pc:chgData name="Aditya Gautam" userId="4a51ff9b-ad3e-420e-977b-968f330ad5de" providerId="ADAL" clId="{C355EE5F-3878-AF43-9FA1-1786443120D8}" dt="2023-03-21T09:09:45.337" v="5161"/>
        <pc:sldMkLst>
          <pc:docMk/>
          <pc:sldMk cId="2629100350" sldId="364"/>
        </pc:sldMkLst>
        <pc:spChg chg="add del">
          <ac:chgData name="Aditya Gautam" userId="4a51ff9b-ad3e-420e-977b-968f330ad5de" providerId="ADAL" clId="{C355EE5F-3878-AF43-9FA1-1786443120D8}" dt="2023-03-21T09:07:24.080" v="5138" actId="478"/>
          <ac:spMkLst>
            <pc:docMk/>
            <pc:sldMk cId="2629100350" sldId="364"/>
            <ac:spMk id="2" creationId="{9B0425F3-4DB4-78EF-7849-BFD7618A04C5}"/>
          </ac:spMkLst>
        </pc:spChg>
        <pc:spChg chg="del">
          <ac:chgData name="Aditya Gautam" userId="4a51ff9b-ad3e-420e-977b-968f330ad5de" providerId="ADAL" clId="{C355EE5F-3878-AF43-9FA1-1786443120D8}" dt="2023-03-21T09:07:27.143" v="5140" actId="478"/>
          <ac:spMkLst>
            <pc:docMk/>
            <pc:sldMk cId="2629100350" sldId="364"/>
            <ac:spMk id="3" creationId="{5BC04AF0-0919-A923-AFA9-6F00FFA33927}"/>
          </ac:spMkLst>
        </pc:spChg>
        <pc:spChg chg="add mod">
          <ac:chgData name="Aditya Gautam" userId="4a51ff9b-ad3e-420e-977b-968f330ad5de" providerId="ADAL" clId="{C355EE5F-3878-AF43-9FA1-1786443120D8}" dt="2023-03-21T09:07:34.198" v="5141" actId="1076"/>
          <ac:spMkLst>
            <pc:docMk/>
            <pc:sldMk cId="2629100350" sldId="364"/>
            <ac:spMk id="5" creationId="{3623C750-AADE-AD09-8320-699E535B3624}"/>
          </ac:spMkLst>
        </pc:spChg>
        <pc:spChg chg="add del mod">
          <ac:chgData name="Aditya Gautam" userId="4a51ff9b-ad3e-420e-977b-968f330ad5de" providerId="ADAL" clId="{C355EE5F-3878-AF43-9FA1-1786443120D8}" dt="2023-03-21T09:07:46.980" v="5143"/>
          <ac:spMkLst>
            <pc:docMk/>
            <pc:sldMk cId="2629100350" sldId="364"/>
            <ac:spMk id="7" creationId="{B21054A0-EE50-7063-6962-DD55380C9C74}"/>
          </ac:spMkLst>
        </pc:spChg>
        <pc:spChg chg="add del mod">
          <ac:chgData name="Aditya Gautam" userId="4a51ff9b-ad3e-420e-977b-968f330ad5de" providerId="ADAL" clId="{C355EE5F-3878-AF43-9FA1-1786443120D8}" dt="2023-03-21T09:07:46.980" v="5143"/>
          <ac:spMkLst>
            <pc:docMk/>
            <pc:sldMk cId="2629100350" sldId="364"/>
            <ac:spMk id="8" creationId="{1EA2727B-24A8-75C6-9426-616E277DA0A1}"/>
          </ac:spMkLst>
        </pc:spChg>
        <pc:spChg chg="add mod">
          <ac:chgData name="Aditya Gautam" userId="4a51ff9b-ad3e-420e-977b-968f330ad5de" providerId="ADAL" clId="{C355EE5F-3878-AF43-9FA1-1786443120D8}" dt="2023-03-21T09:09:20.413" v="5157" actId="14100"/>
          <ac:spMkLst>
            <pc:docMk/>
            <pc:sldMk cId="2629100350" sldId="364"/>
            <ac:spMk id="11" creationId="{0AD859E4-D2B3-182D-1D26-F7F9D0D548A0}"/>
          </ac:spMkLst>
        </pc:spChg>
        <pc:spChg chg="add mod">
          <ac:chgData name="Aditya Gautam" userId="4a51ff9b-ad3e-420e-977b-968f330ad5de" providerId="ADAL" clId="{C355EE5F-3878-AF43-9FA1-1786443120D8}" dt="2023-03-21T09:09:20.413" v="5157" actId="14100"/>
          <ac:spMkLst>
            <pc:docMk/>
            <pc:sldMk cId="2629100350" sldId="364"/>
            <ac:spMk id="12" creationId="{B3A2474D-7117-6033-808A-7CD7BDDFB99F}"/>
          </ac:spMkLst>
        </pc:spChg>
        <pc:picChg chg="add del mod">
          <ac:chgData name="Aditya Gautam" userId="4a51ff9b-ad3e-420e-977b-968f330ad5de" providerId="ADAL" clId="{C355EE5F-3878-AF43-9FA1-1786443120D8}" dt="2023-03-21T09:07:46.980" v="5143"/>
          <ac:picMkLst>
            <pc:docMk/>
            <pc:sldMk cId="2629100350" sldId="364"/>
            <ac:picMk id="6" creationId="{27ECA6CF-1919-363F-C94E-14DD486122B5}"/>
          </ac:picMkLst>
        </pc:picChg>
        <pc:picChg chg="add mod modCrop">
          <ac:chgData name="Aditya Gautam" userId="4a51ff9b-ad3e-420e-977b-968f330ad5de" providerId="ADAL" clId="{C355EE5F-3878-AF43-9FA1-1786443120D8}" dt="2023-03-21T09:08:59.495" v="5154" actId="1076"/>
          <ac:picMkLst>
            <pc:docMk/>
            <pc:sldMk cId="2629100350" sldId="364"/>
            <ac:picMk id="10" creationId="{3BE0DE94-DCCB-C26F-785C-7325F9A5CA94}"/>
          </ac:picMkLst>
        </pc:picChg>
      </pc:sldChg>
      <pc:sldChg chg="new del">
        <pc:chgData name="Aditya Gautam" userId="4a51ff9b-ad3e-420e-977b-968f330ad5de" providerId="ADAL" clId="{C355EE5F-3878-AF43-9FA1-1786443120D8}" dt="2023-03-21T09:23:54.320" v="5294" actId="2696"/>
        <pc:sldMkLst>
          <pc:docMk/>
          <pc:sldMk cId="847572876" sldId="365"/>
        </pc:sldMkLst>
      </pc:sldChg>
      <pc:sldChg chg="new del">
        <pc:chgData name="Aditya Gautam" userId="4a51ff9b-ad3e-420e-977b-968f330ad5de" providerId="ADAL" clId="{C355EE5F-3878-AF43-9FA1-1786443120D8}" dt="2023-03-21T09:19:35.606" v="5268" actId="2696"/>
        <pc:sldMkLst>
          <pc:docMk/>
          <pc:sldMk cId="1944155574" sldId="365"/>
        </pc:sldMkLst>
      </pc:sldChg>
      <pc:sldChg chg="addSp delSp modSp new mod">
        <pc:chgData name="Aditya Gautam" userId="4a51ff9b-ad3e-420e-977b-968f330ad5de" providerId="ADAL" clId="{C355EE5F-3878-AF43-9FA1-1786443120D8}" dt="2023-03-21T10:00:01.445" v="5788" actId="478"/>
        <pc:sldMkLst>
          <pc:docMk/>
          <pc:sldMk cId="2657946614" sldId="365"/>
        </pc:sldMkLst>
        <pc:spChg chg="mod">
          <ac:chgData name="Aditya Gautam" userId="4a51ff9b-ad3e-420e-977b-968f330ad5de" providerId="ADAL" clId="{C355EE5F-3878-AF43-9FA1-1786443120D8}" dt="2023-03-21T09:28:15.840" v="5532" actId="122"/>
          <ac:spMkLst>
            <pc:docMk/>
            <pc:sldMk cId="2657946614" sldId="365"/>
            <ac:spMk id="2" creationId="{DE98C0AC-D754-3E6C-2048-81683EB17D77}"/>
          </ac:spMkLst>
        </pc:spChg>
        <pc:spChg chg="del">
          <ac:chgData name="Aditya Gautam" userId="4a51ff9b-ad3e-420e-977b-968f330ad5de" providerId="ADAL" clId="{C355EE5F-3878-AF43-9FA1-1786443120D8}" dt="2023-03-21T09:24:25.965" v="5314" actId="3680"/>
          <ac:spMkLst>
            <pc:docMk/>
            <pc:sldMk cId="2657946614" sldId="365"/>
            <ac:spMk id="3" creationId="{2F8365D3-D446-993E-12A1-44CD30095320}"/>
          </ac:spMkLst>
        </pc:spChg>
        <pc:spChg chg="del">
          <ac:chgData name="Aditya Gautam" userId="4a51ff9b-ad3e-420e-977b-968f330ad5de" providerId="ADAL" clId="{C355EE5F-3878-AF43-9FA1-1786443120D8}" dt="2023-03-21T10:00:01.445" v="5788" actId="478"/>
          <ac:spMkLst>
            <pc:docMk/>
            <pc:sldMk cId="2657946614" sldId="365"/>
            <ac:spMk id="4" creationId="{CAA903C9-D16E-B115-86F4-35C23A85D847}"/>
          </ac:spMkLst>
        </pc:spChg>
        <pc:spChg chg="del">
          <ac:chgData name="Aditya Gautam" userId="4a51ff9b-ad3e-420e-977b-968f330ad5de" providerId="ADAL" clId="{C355EE5F-3878-AF43-9FA1-1786443120D8}" dt="2023-03-21T09:59:59.195" v="5787" actId="478"/>
          <ac:spMkLst>
            <pc:docMk/>
            <pc:sldMk cId="2657946614" sldId="365"/>
            <ac:spMk id="5" creationId="{6B458BFB-DC6E-2B08-E720-4897E1DD163D}"/>
          </ac:spMkLst>
        </pc:spChg>
        <pc:graphicFrameChg chg="add mod ord modGraphic">
          <ac:chgData name="Aditya Gautam" userId="4a51ff9b-ad3e-420e-977b-968f330ad5de" providerId="ADAL" clId="{C355EE5F-3878-AF43-9FA1-1786443120D8}" dt="2023-03-21T09:29:16.488" v="5570" actId="20577"/>
          <ac:graphicFrameMkLst>
            <pc:docMk/>
            <pc:sldMk cId="2657946614" sldId="365"/>
            <ac:graphicFrameMk id="7" creationId="{C392A263-4204-AE59-6EF2-24A095277601}"/>
          </ac:graphicFrameMkLst>
        </pc:graphicFrameChg>
      </pc:sldChg>
      <pc:sldChg chg="new del">
        <pc:chgData name="Aditya Gautam" userId="4a51ff9b-ad3e-420e-977b-968f330ad5de" providerId="ADAL" clId="{C355EE5F-3878-AF43-9FA1-1786443120D8}" dt="2023-03-21T09:13:59.560" v="5266" actId="680"/>
        <pc:sldMkLst>
          <pc:docMk/>
          <pc:sldMk cId="4193678535" sldId="365"/>
        </pc:sldMkLst>
      </pc:sldChg>
      <pc:sldChg chg="new del">
        <pc:chgData name="Aditya Gautam" userId="4a51ff9b-ad3e-420e-977b-968f330ad5de" providerId="ADAL" clId="{C355EE5F-3878-AF43-9FA1-1786443120D8}" dt="2023-03-21T09:33:20.925" v="5732" actId="680"/>
        <pc:sldMkLst>
          <pc:docMk/>
          <pc:sldMk cId="1268697457" sldId="366"/>
        </pc:sldMkLst>
      </pc:sldChg>
      <pc:sldChg chg="new del">
        <pc:chgData name="Aditya Gautam" userId="4a51ff9b-ad3e-420e-977b-968f330ad5de" providerId="ADAL" clId="{C355EE5F-3878-AF43-9FA1-1786443120D8}" dt="2023-03-21T09:33:13.561" v="5730" actId="680"/>
        <pc:sldMkLst>
          <pc:docMk/>
          <pc:sldMk cId="2458721168" sldId="366"/>
        </pc:sldMkLst>
      </pc:sldChg>
      <pc:sldChg chg="delSp modSp new mod ord">
        <pc:chgData name="Aditya Gautam" userId="4a51ff9b-ad3e-420e-977b-968f330ad5de" providerId="ADAL" clId="{C355EE5F-3878-AF43-9FA1-1786443120D8}" dt="2023-03-21T09:35:42.628" v="5760" actId="20578"/>
        <pc:sldMkLst>
          <pc:docMk/>
          <pc:sldMk cId="3544650283" sldId="366"/>
        </pc:sldMkLst>
        <pc:spChg chg="mod">
          <ac:chgData name="Aditya Gautam" userId="4a51ff9b-ad3e-420e-977b-968f330ad5de" providerId="ADAL" clId="{C355EE5F-3878-AF43-9FA1-1786443120D8}" dt="2023-03-21T09:33:28.076" v="5740" actId="20577"/>
          <ac:spMkLst>
            <pc:docMk/>
            <pc:sldMk cId="3544650283" sldId="366"/>
            <ac:spMk id="2" creationId="{68B050DB-7088-E43B-ACC4-5D72934F3C2C}"/>
          </ac:spMkLst>
        </pc:spChg>
        <pc:spChg chg="mod">
          <ac:chgData name="Aditya Gautam" userId="4a51ff9b-ad3e-420e-977b-968f330ad5de" providerId="ADAL" clId="{C355EE5F-3878-AF43-9FA1-1786443120D8}" dt="2023-03-21T09:33:46.567" v="5742" actId="27636"/>
          <ac:spMkLst>
            <pc:docMk/>
            <pc:sldMk cId="3544650283" sldId="366"/>
            <ac:spMk id="3" creationId="{AE8A934E-CC16-627D-C199-42AE9883D680}"/>
          </ac:spMkLst>
        </pc:spChg>
        <pc:spChg chg="del">
          <ac:chgData name="Aditya Gautam" userId="4a51ff9b-ad3e-420e-977b-968f330ad5de" providerId="ADAL" clId="{C355EE5F-3878-AF43-9FA1-1786443120D8}" dt="2023-03-21T09:34:01.451" v="5744" actId="478"/>
          <ac:spMkLst>
            <pc:docMk/>
            <pc:sldMk cId="3544650283" sldId="366"/>
            <ac:spMk id="4" creationId="{EB19EC9D-B404-E537-CA96-40D5912039E5}"/>
          </ac:spMkLst>
        </pc:spChg>
        <pc:spChg chg="del">
          <ac:chgData name="Aditya Gautam" userId="4a51ff9b-ad3e-420e-977b-968f330ad5de" providerId="ADAL" clId="{C355EE5F-3878-AF43-9FA1-1786443120D8}" dt="2023-03-21T09:33:58.818" v="5743" actId="478"/>
          <ac:spMkLst>
            <pc:docMk/>
            <pc:sldMk cId="3544650283" sldId="366"/>
            <ac:spMk id="5" creationId="{37EC2532-39D8-5CB9-EAE3-A79F57E89AF9}"/>
          </ac:spMkLst>
        </pc:spChg>
      </pc:sldChg>
      <pc:sldChg chg="addSp delSp modSp new mod ord">
        <pc:chgData name="Aditya Gautam" userId="4a51ff9b-ad3e-420e-977b-968f330ad5de" providerId="ADAL" clId="{C355EE5F-3878-AF43-9FA1-1786443120D8}" dt="2023-03-21T09:59:36.091" v="5779" actId="478"/>
        <pc:sldMkLst>
          <pc:docMk/>
          <pc:sldMk cId="3146630753" sldId="367"/>
        </pc:sldMkLst>
        <pc:spChg chg="del">
          <ac:chgData name="Aditya Gautam" userId="4a51ff9b-ad3e-420e-977b-968f330ad5de" providerId="ADAL" clId="{C355EE5F-3878-AF43-9FA1-1786443120D8}" dt="2023-03-21T09:35:01.301" v="5749"/>
          <ac:spMkLst>
            <pc:docMk/>
            <pc:sldMk cId="3146630753" sldId="367"/>
            <ac:spMk id="2" creationId="{D7A282AC-8997-475A-2D44-1AD8229A3F2D}"/>
          </ac:spMkLst>
        </pc:spChg>
        <pc:spChg chg="mod">
          <ac:chgData name="Aditya Gautam" userId="4a51ff9b-ad3e-420e-977b-968f330ad5de" providerId="ADAL" clId="{C355EE5F-3878-AF43-9FA1-1786443120D8}" dt="2023-03-21T09:34:23.555" v="5746"/>
          <ac:spMkLst>
            <pc:docMk/>
            <pc:sldMk cId="3146630753" sldId="367"/>
            <ac:spMk id="3" creationId="{FC482E45-DA53-AA32-112D-ACBEB97E1F96}"/>
          </ac:spMkLst>
        </pc:spChg>
        <pc:spChg chg="mod">
          <ac:chgData name="Aditya Gautam" userId="4a51ff9b-ad3e-420e-977b-968f330ad5de" providerId="ADAL" clId="{C355EE5F-3878-AF43-9FA1-1786443120D8}" dt="2023-03-21T09:34:28.664" v="5748" actId="27636"/>
          <ac:spMkLst>
            <pc:docMk/>
            <pc:sldMk cId="3146630753" sldId="367"/>
            <ac:spMk id="4" creationId="{0CE71349-62CA-571E-5DFA-B547B4763DFA}"/>
          </ac:spMkLst>
        </pc:spChg>
        <pc:spChg chg="del">
          <ac:chgData name="Aditya Gautam" userId="4a51ff9b-ad3e-420e-977b-968f330ad5de" providerId="ADAL" clId="{C355EE5F-3878-AF43-9FA1-1786443120D8}" dt="2023-03-21T09:59:36.091" v="5779" actId="478"/>
          <ac:spMkLst>
            <pc:docMk/>
            <pc:sldMk cId="3146630753" sldId="367"/>
            <ac:spMk id="5" creationId="{7AFC0FD9-F680-9286-5BE9-A59468E668A8}"/>
          </ac:spMkLst>
        </pc:spChg>
        <pc:spChg chg="del mod">
          <ac:chgData name="Aditya Gautam" userId="4a51ff9b-ad3e-420e-977b-968f330ad5de" providerId="ADAL" clId="{C355EE5F-3878-AF43-9FA1-1786443120D8}" dt="2023-03-21T09:35:08.465" v="5753" actId="478"/>
          <ac:spMkLst>
            <pc:docMk/>
            <pc:sldMk cId="3146630753" sldId="367"/>
            <ac:spMk id="6" creationId="{30D53AA2-2414-39EC-6708-14942D366A5E}"/>
          </ac:spMkLst>
        </pc:spChg>
        <pc:spChg chg="add del mod">
          <ac:chgData name="Aditya Gautam" userId="4a51ff9b-ad3e-420e-977b-968f330ad5de" providerId="ADAL" clId="{C355EE5F-3878-AF43-9FA1-1786443120D8}" dt="2023-03-21T09:35:06.378" v="5752" actId="478"/>
          <ac:spMkLst>
            <pc:docMk/>
            <pc:sldMk cId="3146630753" sldId="367"/>
            <ac:spMk id="11" creationId="{9505CCCE-8DC7-F57C-6189-8CE9511E913C}"/>
          </ac:spMkLst>
        </pc:spChg>
        <pc:picChg chg="add del mod">
          <ac:chgData name="Aditya Gautam" userId="4a51ff9b-ad3e-420e-977b-968f330ad5de" providerId="ADAL" clId="{C355EE5F-3878-AF43-9FA1-1786443120D8}" dt="2023-03-21T09:35:06.378" v="5752" actId="478"/>
          <ac:picMkLst>
            <pc:docMk/>
            <pc:sldMk cId="3146630753" sldId="367"/>
            <ac:picMk id="9" creationId="{ED7B5872-360C-1A10-8793-EFF2B53B3BF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860F82-4225-4540-B256-29583B404575}" type="doc">
      <dgm:prSet loTypeId="urn:microsoft.com/office/officeart/2016/7/layout/BasicTimeline#2" loCatId="other" qsTypeId="urn:microsoft.com/office/officeart/2005/8/quickstyle/simple1" qsCatId="simple" csTypeId="urn:microsoft.com/office/officeart/2005/8/colors/accent0_3" csCatId="mainScheme" phldr="1"/>
      <dgm:spPr/>
      <dgm:t>
        <a:bodyPr rtlCol="0"/>
        <a:lstStyle/>
        <a:p>
          <a:pPr rtl="0"/>
          <a:endParaRPr lang="en-GB"/>
        </a:p>
      </dgm:t>
    </dgm:pt>
    <dgm:pt modelId="{1E18ABDB-2C65-481A-9697-4BB1A5814720}">
      <dgm:prSet phldrT="[Text]" custT="1"/>
      <dgm:spPr/>
      <dgm:t>
        <a:bodyPr rtlCol="0"/>
        <a:lstStyle/>
        <a:p>
          <a:pPr rtl="0">
            <a:buFont typeface="Symbol" panose="05050102010706020507" pitchFamily="18" charset="2"/>
            <a:buChar char=""/>
          </a:pPr>
          <a:r>
            <a:rPr lang="en-GB" sz="1100" b="1" dirty="0"/>
            <a:t>Within 1 year</a:t>
          </a:r>
        </a:p>
      </dgm:t>
    </dgm:pt>
    <dgm:pt modelId="{189B4EE0-BAF6-4624-B498-24C679B282A0}" type="parTrans" cxnId="{911CD827-AFAA-4582-A808-E76CD7C0D9F7}">
      <dgm:prSet/>
      <dgm:spPr/>
      <dgm:t>
        <a:bodyPr rtlCol="0"/>
        <a:lstStyle/>
        <a:p>
          <a:pPr rtl="0"/>
          <a:endParaRPr lang="en-GB"/>
        </a:p>
      </dgm:t>
    </dgm:pt>
    <dgm:pt modelId="{56EF77DA-74FA-45C8-93B4-CE4CCAA0FDE3}" type="sibTrans" cxnId="{911CD827-AFAA-4582-A808-E76CD7C0D9F7}">
      <dgm:prSet/>
      <dgm:spPr/>
      <dgm:t>
        <a:bodyPr rtlCol="0"/>
        <a:lstStyle/>
        <a:p>
          <a:pPr rtl="0"/>
          <a:endParaRPr lang="en-GB"/>
        </a:p>
      </dgm:t>
    </dgm:pt>
    <dgm:pt modelId="{FEC8BFC1-30C8-4898-9F6A-B477AF736248}">
      <dgm:prSet phldrT="[Text]"/>
      <dgm:spPr/>
      <dgm:t>
        <a:bodyPr rtlCol="0"/>
        <a:lstStyle/>
        <a:p>
          <a:pPr rtl="0">
            <a:buFont typeface="Symbol" panose="05050102010706020507" pitchFamily="18" charset="2"/>
            <a:buChar char=""/>
          </a:pPr>
          <a:r>
            <a:rPr lang="en-GB" dirty="0"/>
            <a:t>Improving Rural hospitals to improve women’s and children’s health. A reduced Infant mortality rate would encourage families to not be tempted to have multiple babies.</a:t>
          </a:r>
        </a:p>
        <a:p>
          <a:pPr rtl="0">
            <a:buFont typeface="Symbol" panose="05050102010706020507" pitchFamily="18" charset="2"/>
            <a:buChar char=""/>
          </a:pPr>
          <a:r>
            <a:rPr lang="en-GB" dirty="0"/>
            <a:t>More and better child care ‘Anganwadi’ so that women can join the workforce.</a:t>
          </a:r>
        </a:p>
        <a:p>
          <a:pPr rtl="0">
            <a:buFont typeface="Symbol" panose="05050102010706020507" pitchFamily="18" charset="2"/>
            <a:buChar char=""/>
          </a:pPr>
          <a:r>
            <a:rPr lang="en-GB" dirty="0"/>
            <a:t>Ensure 100% coverage of both.</a:t>
          </a:r>
        </a:p>
      </dgm:t>
    </dgm:pt>
    <dgm:pt modelId="{84D42858-48F2-4CB3-A188-14BE3C0D03BC}" type="sibTrans" cxnId="{C01F544A-3A05-4ADA-8843-9AE1FFCE5D10}">
      <dgm:prSet/>
      <dgm:spPr/>
      <dgm:t>
        <a:bodyPr rtlCol="0"/>
        <a:lstStyle/>
        <a:p>
          <a:pPr rtl="0"/>
          <a:endParaRPr lang="en-GB"/>
        </a:p>
      </dgm:t>
    </dgm:pt>
    <dgm:pt modelId="{C009C9D0-2818-4390-9B62-5A28D59E2EC2}" type="parTrans" cxnId="{C01F544A-3A05-4ADA-8843-9AE1FFCE5D10}">
      <dgm:prSet/>
      <dgm:spPr/>
      <dgm:t>
        <a:bodyPr rtlCol="0"/>
        <a:lstStyle/>
        <a:p>
          <a:pPr rtl="0"/>
          <a:endParaRPr lang="en-GB"/>
        </a:p>
      </dgm:t>
    </dgm:pt>
    <dgm:pt modelId="{8CD42582-8C96-4063-AD95-7C16DA353458}">
      <dgm:prSet phldrT="[Text]" custT="1"/>
      <dgm:spPr/>
      <dgm:t>
        <a:bodyPr rtlCol="0"/>
        <a:lstStyle/>
        <a:p>
          <a:pPr rtl="0"/>
          <a:r>
            <a:rPr lang="en-GB" sz="1100" b="1" dirty="0"/>
            <a:t>5 years</a:t>
          </a:r>
        </a:p>
      </dgm:t>
    </dgm:pt>
    <dgm:pt modelId="{E7CD61C4-F400-42F2-ADDB-790D10A8FC5D}" type="sibTrans" cxnId="{83643818-5711-4355-82E1-E464A869395D}">
      <dgm:prSet/>
      <dgm:spPr/>
      <dgm:t>
        <a:bodyPr rtlCol="0"/>
        <a:lstStyle/>
        <a:p>
          <a:pPr rtl="0"/>
          <a:endParaRPr lang="en-GB"/>
        </a:p>
      </dgm:t>
    </dgm:pt>
    <dgm:pt modelId="{136A4F46-0CE8-4C4B-B31D-AB7FF708D734}" type="parTrans" cxnId="{83643818-5711-4355-82E1-E464A869395D}">
      <dgm:prSet/>
      <dgm:spPr/>
      <dgm:t>
        <a:bodyPr rtlCol="0"/>
        <a:lstStyle/>
        <a:p>
          <a:pPr rtl="0"/>
          <a:endParaRPr lang="en-GB"/>
        </a:p>
      </dgm:t>
    </dgm:pt>
    <dgm:pt modelId="{793A2F16-741D-4892-980E-A1122C639A2B}">
      <dgm:prSet phldrT="[Text]" custT="1"/>
      <dgm:spPr/>
      <dgm:t>
        <a:bodyPr rtlCol="0"/>
        <a:lstStyle/>
        <a:p>
          <a:pPr rtl="0">
            <a:buFont typeface="Symbol" panose="05050102010706020507" pitchFamily="18" charset="2"/>
            <a:buChar char=""/>
          </a:pPr>
          <a:r>
            <a:rPr lang="en-GB" sz="1100" b="1" dirty="0"/>
            <a:t>3 years</a:t>
          </a:r>
        </a:p>
      </dgm:t>
    </dgm:pt>
    <dgm:pt modelId="{97D3F77F-24A8-46B3-8606-AD183BB739AC}" type="parTrans" cxnId="{FE9A180E-52C0-4888-BBE3-39D63E55F941}">
      <dgm:prSet/>
      <dgm:spPr/>
      <dgm:t>
        <a:bodyPr rtlCol="0"/>
        <a:lstStyle/>
        <a:p>
          <a:pPr rtl="0"/>
          <a:endParaRPr lang="en-GB"/>
        </a:p>
      </dgm:t>
    </dgm:pt>
    <dgm:pt modelId="{407B2216-B7B7-438B-BE50-F9F680495B82}" type="sibTrans" cxnId="{FE9A180E-52C0-4888-BBE3-39D63E55F941}">
      <dgm:prSet/>
      <dgm:spPr/>
      <dgm:t>
        <a:bodyPr rtlCol="0"/>
        <a:lstStyle/>
        <a:p>
          <a:pPr rtl="0"/>
          <a:endParaRPr lang="en-GB"/>
        </a:p>
      </dgm:t>
    </dgm:pt>
    <dgm:pt modelId="{A5298130-D28B-4029-8388-E5EA8805A859}">
      <dgm:prSet phldrT="[Text]"/>
      <dgm:spPr/>
      <dgm:t>
        <a:bodyPr rtlCol="0"/>
        <a:lstStyle/>
        <a:p>
          <a:pPr rtl="0"/>
          <a:r>
            <a:rPr lang="en-GB" dirty="0"/>
            <a:t>It has been seen that richer regions have lower fertility rates than poorer regions.</a:t>
          </a:r>
        </a:p>
        <a:p>
          <a:pPr rtl="0"/>
          <a:r>
            <a:rPr lang="en-GB" dirty="0"/>
            <a:t>Increased</a:t>
          </a:r>
          <a:r>
            <a:rPr lang="en-GB" baseline="0" dirty="0"/>
            <a:t> industrialisation in ‘Critical Focus States’ with an emphasis on Women’s Employment: This could be done through special tax breaks/ other incentives for companies to set up in these states. </a:t>
          </a:r>
        </a:p>
      </dgm:t>
    </dgm:pt>
    <dgm:pt modelId="{D3715BAA-BF46-4EEE-8C4A-2B3F1D432BEC}" type="sibTrans" cxnId="{D03999E4-D677-49EC-A03C-2B6FC84EA568}">
      <dgm:prSet/>
      <dgm:spPr/>
      <dgm:t>
        <a:bodyPr rtlCol="0"/>
        <a:lstStyle/>
        <a:p>
          <a:pPr rtl="0"/>
          <a:endParaRPr lang="en-GB"/>
        </a:p>
      </dgm:t>
    </dgm:pt>
    <dgm:pt modelId="{3022FABB-2C73-4989-9173-8CBFB9B3321B}" type="parTrans" cxnId="{D03999E4-D677-49EC-A03C-2B6FC84EA568}">
      <dgm:prSet/>
      <dgm:spPr/>
      <dgm:t>
        <a:bodyPr rtlCol="0"/>
        <a:lstStyle/>
        <a:p>
          <a:pPr rtl="0"/>
          <a:endParaRPr lang="en-GB"/>
        </a:p>
      </dgm:t>
    </dgm:pt>
    <dgm:pt modelId="{471802F8-2041-48CC-AACA-B742D624691F}">
      <dgm:prSet phldrT="[Text]" custT="1"/>
      <dgm:spPr/>
      <dgm:t>
        <a:bodyPr rtlCol="0"/>
        <a:lstStyle/>
        <a:p>
          <a:pPr rtl="0"/>
          <a:r>
            <a:rPr lang="en-GB" sz="1100" b="1" dirty="0"/>
            <a:t>10 years</a:t>
          </a:r>
        </a:p>
      </dgm:t>
    </dgm:pt>
    <dgm:pt modelId="{24B113C5-0197-4DF5-9541-19C51067D767}" type="parTrans" cxnId="{F4DD8BD4-A485-435B-864F-8080F9FBA0AF}">
      <dgm:prSet/>
      <dgm:spPr/>
      <dgm:t>
        <a:bodyPr rtlCol="0"/>
        <a:lstStyle/>
        <a:p>
          <a:pPr rtl="0"/>
          <a:endParaRPr lang="en-GB"/>
        </a:p>
      </dgm:t>
    </dgm:pt>
    <dgm:pt modelId="{24BE76B5-0EC2-4026-B17F-9410C967290A}" type="sibTrans" cxnId="{F4DD8BD4-A485-435B-864F-8080F9FBA0AF}">
      <dgm:prSet/>
      <dgm:spPr/>
      <dgm:t>
        <a:bodyPr rtlCol="0"/>
        <a:lstStyle/>
        <a:p>
          <a:pPr rtl="0"/>
          <a:endParaRPr lang="en-GB"/>
        </a:p>
      </dgm:t>
    </dgm:pt>
    <dgm:pt modelId="{4C943897-5D59-4877-9D96-A13FB8772207}">
      <dgm:prSet custT="1"/>
      <dgm:spPr/>
      <dgm:t>
        <a:bodyPr rtlCol="0"/>
        <a:lstStyle/>
        <a:p>
          <a:pPr algn="l" rtl="0">
            <a:buFont typeface="Symbol" panose="05050102010706020507" pitchFamily="18" charset="2"/>
            <a:buChar char=""/>
          </a:pPr>
          <a:r>
            <a:rPr lang="en-GB" sz="1200" dirty="0"/>
            <a:t>  </a:t>
          </a:r>
        </a:p>
        <a:p>
          <a:pPr algn="l" rtl="0">
            <a:buFont typeface="Symbol" panose="05050102010706020507" pitchFamily="18" charset="2"/>
            <a:buChar char=""/>
          </a:pPr>
          <a:r>
            <a:rPr lang="en-GB" sz="1200" dirty="0"/>
            <a:t>Targets</a:t>
          </a:r>
          <a:r>
            <a:rPr lang="en-GB" sz="1200" baseline="0" dirty="0"/>
            <a:t> that can be achieved quickly, i.e. the ‘low hanging fruit’:</a:t>
          </a:r>
        </a:p>
        <a:p>
          <a:pPr algn="l" rtl="0">
            <a:buFont typeface="Symbol" panose="05050102010706020507" pitchFamily="18" charset="2"/>
            <a:buChar char=""/>
          </a:pPr>
          <a:r>
            <a:rPr lang="en-GB" sz="1200" baseline="0" dirty="0"/>
            <a:t>Making effective contraceptives and awareness about them available in rural hospitals.</a:t>
          </a:r>
        </a:p>
        <a:p>
          <a:pPr algn="l" rtl="0">
            <a:buFont typeface="Symbol" panose="05050102010706020507" pitchFamily="18" charset="2"/>
            <a:buChar char=""/>
          </a:pPr>
          <a:r>
            <a:rPr lang="en-GB" sz="1200" baseline="0" dirty="0"/>
            <a:t>Strictly enforcing the minimum age of marriage for women.</a:t>
          </a:r>
        </a:p>
        <a:p>
          <a:pPr algn="l" rtl="0">
            <a:buFont typeface="Symbol" panose="05050102010706020507" pitchFamily="18" charset="2"/>
            <a:buChar char=""/>
          </a:pPr>
          <a:endParaRPr lang="en-GB" sz="1200" baseline="0" dirty="0"/>
        </a:p>
      </dgm:t>
    </dgm:pt>
    <dgm:pt modelId="{627E22E7-9E09-4BC0-9B36-85F3A63E35D4}" type="parTrans" cxnId="{1C100488-72E8-4FC6-95FB-12C310B809A8}">
      <dgm:prSet/>
      <dgm:spPr/>
      <dgm:t>
        <a:bodyPr rtlCol="0"/>
        <a:lstStyle/>
        <a:p>
          <a:pPr rtl="0"/>
          <a:endParaRPr lang="en-GB"/>
        </a:p>
      </dgm:t>
    </dgm:pt>
    <dgm:pt modelId="{6B2A6679-068B-4862-B095-A5EED9660C44}" type="sibTrans" cxnId="{1C100488-72E8-4FC6-95FB-12C310B809A8}">
      <dgm:prSet/>
      <dgm:spPr/>
      <dgm:t>
        <a:bodyPr rtlCol="0"/>
        <a:lstStyle/>
        <a:p>
          <a:pPr rtl="0"/>
          <a:endParaRPr lang="en-GB"/>
        </a:p>
      </dgm:t>
    </dgm:pt>
    <dgm:pt modelId="{DCEEEED6-F066-49D4-AF08-3792456A5681}">
      <dgm:prSet/>
      <dgm:spPr/>
      <dgm:t>
        <a:bodyPr rtlCol="0"/>
        <a:lstStyle/>
        <a:p>
          <a:pPr rtl="0"/>
          <a:r>
            <a:rPr lang="en-GB" dirty="0"/>
            <a:t>Investment in schools and education for higher human development. The target should be 100% enrolment till Class 10</a:t>
          </a:r>
          <a:r>
            <a:rPr lang="en-GB" baseline="30000" dirty="0"/>
            <a:t>th</a:t>
          </a:r>
          <a:r>
            <a:rPr lang="en-GB" dirty="0"/>
            <a:t> and 90%+ in further vocational or academic programmes. </a:t>
          </a:r>
        </a:p>
      </dgm:t>
    </dgm:pt>
    <dgm:pt modelId="{1BD8F193-CEBD-4F0E-9B62-10DEBEC6E58B}" type="parTrans" cxnId="{08F789EC-BDF2-42AB-978E-8D57DE30A796}">
      <dgm:prSet/>
      <dgm:spPr/>
      <dgm:t>
        <a:bodyPr rtlCol="0"/>
        <a:lstStyle/>
        <a:p>
          <a:pPr rtl="0"/>
          <a:endParaRPr lang="en-GB"/>
        </a:p>
      </dgm:t>
    </dgm:pt>
    <dgm:pt modelId="{1CB9804E-2001-47E5-B1E0-B83073558C02}" type="sibTrans" cxnId="{08F789EC-BDF2-42AB-978E-8D57DE30A796}">
      <dgm:prSet/>
      <dgm:spPr/>
      <dgm:t>
        <a:bodyPr rtlCol="0"/>
        <a:lstStyle/>
        <a:p>
          <a:pPr rtl="0"/>
          <a:endParaRPr lang="en-GB"/>
        </a:p>
      </dgm:t>
    </dgm:pt>
    <dgm:pt modelId="{08EF6346-383B-4F6C-8516-A6CF5E1134E4}" type="pres">
      <dgm:prSet presAssocID="{68860F82-4225-4540-B256-29583B404575}" presName="root" presStyleCnt="0">
        <dgm:presLayoutVars>
          <dgm:chMax/>
          <dgm:chPref/>
          <dgm:dir/>
          <dgm:animLvl val="lvl"/>
        </dgm:presLayoutVars>
      </dgm:prSet>
      <dgm:spPr/>
    </dgm:pt>
    <dgm:pt modelId="{658F8405-4880-46B5-8609-BEDF284D5B0A}" type="pres">
      <dgm:prSet presAssocID="{68860F82-4225-4540-B256-29583B404575}" presName="divider" presStyleLbl="fgAcc1" presStyleIdx="0" presStyleCnt="1"/>
      <dgm:spPr>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tailEnd type="triangle" w="lg" len="lg"/>
        </a:ln>
        <a:effectLst/>
      </dgm:spPr>
    </dgm:pt>
    <dgm:pt modelId="{99B15EEA-107D-4F6B-9A64-9038FE0D5884}" type="pres">
      <dgm:prSet presAssocID="{68860F82-4225-4540-B256-29583B404575}" presName="nodes" presStyleCnt="0">
        <dgm:presLayoutVars>
          <dgm:chMax/>
          <dgm:chPref/>
          <dgm:animLvl val="lvl"/>
        </dgm:presLayoutVars>
      </dgm:prSet>
      <dgm:spPr/>
    </dgm:pt>
    <dgm:pt modelId="{7044C7DA-245B-42E6-9873-1042A6AB9EB3}" type="pres">
      <dgm:prSet presAssocID="{1E18ABDB-2C65-481A-9697-4BB1A5814720}" presName="composite" presStyleCnt="0"/>
      <dgm:spPr/>
    </dgm:pt>
    <dgm:pt modelId="{701CB5C3-DB5B-4A88-BB73-10E60F225231}" type="pres">
      <dgm:prSet presAssocID="{1E18ABDB-2C65-481A-9697-4BB1A5814720}" presName="ConnectorPoint" presStyleLbl="alignNode1" presStyleIdx="0" presStyleCnt="4"/>
      <dgm:spPr/>
    </dgm:pt>
    <dgm:pt modelId="{1E215639-C28E-4290-8393-C655BDDD29E3}" type="pres">
      <dgm:prSet presAssocID="{1E18ABDB-2C65-481A-9697-4BB1A5814720}" presName="ConnectLine" presStyleLbl="sibTrans1D1" presStyleIdx="0" presStyleCnt="4"/>
      <dgm:spPr>
        <a:noFill/>
        <a:ln w="9525" cap="flat" cmpd="sng" algn="ctr">
          <a:solidFill>
            <a:schemeClr val="dk2">
              <a:hueOff val="0"/>
              <a:satOff val="0"/>
              <a:lumOff val="0"/>
              <a:alphaOff val="0"/>
            </a:schemeClr>
          </a:solidFill>
          <a:prstDash val="dash"/>
        </a:ln>
        <a:effectLst/>
      </dgm:spPr>
    </dgm:pt>
    <dgm:pt modelId="{C6164C6B-27A7-4F7F-8C0C-B28CC3FD1957}" type="pres">
      <dgm:prSet presAssocID="{1E18ABDB-2C65-481A-9697-4BB1A5814720}" presName="FlexibleEmptyPlaceHolder" presStyleCnt="0"/>
      <dgm:spPr/>
    </dgm:pt>
    <dgm:pt modelId="{836E8071-2423-4668-B0FB-EAE2DE753061}" type="pres">
      <dgm:prSet presAssocID="{1E18ABDB-2C65-481A-9697-4BB1A5814720}" presName="L2TextContainer" presStyleLbl="bgAcc1" presStyleIdx="0" presStyleCnt="4" custScaleX="105086" custScaleY="136851">
        <dgm:presLayoutVars>
          <dgm:chMax val="0"/>
          <dgm:chPref val="0"/>
          <dgm:bulletEnabled val="1"/>
        </dgm:presLayoutVars>
      </dgm:prSet>
      <dgm:spPr/>
    </dgm:pt>
    <dgm:pt modelId="{758D5B13-38AE-45F7-98C4-09EB759BE6CE}" type="pres">
      <dgm:prSet presAssocID="{1E18ABDB-2C65-481A-9697-4BB1A5814720}" presName="L1TextContainer" presStyleLbl="revTx" presStyleIdx="0" presStyleCnt="4">
        <dgm:presLayoutVars>
          <dgm:chMax val="1"/>
          <dgm:chPref val="1"/>
          <dgm:bulletEnabled val="1"/>
        </dgm:presLayoutVars>
      </dgm:prSet>
      <dgm:spPr/>
    </dgm:pt>
    <dgm:pt modelId="{AA2CB18E-27C7-4BCC-B721-082A89823BCD}" type="pres">
      <dgm:prSet presAssocID="{1E18ABDB-2C65-481A-9697-4BB1A5814720}" presName="EmptyPlaceHolder" presStyleCnt="0"/>
      <dgm:spPr/>
    </dgm:pt>
    <dgm:pt modelId="{096FE14F-A463-43A9-8E3B-FF3265BE7B67}" type="pres">
      <dgm:prSet presAssocID="{56EF77DA-74FA-45C8-93B4-CE4CCAA0FDE3}" presName="spaceBetweenRectangles" presStyleCnt="0"/>
      <dgm:spPr/>
    </dgm:pt>
    <dgm:pt modelId="{8BB0A5C1-6596-40D5-927A-0273B9B355AB}" type="pres">
      <dgm:prSet presAssocID="{793A2F16-741D-4892-980E-A1122C639A2B}" presName="composite" presStyleCnt="0"/>
      <dgm:spPr/>
    </dgm:pt>
    <dgm:pt modelId="{C6FD36D6-EC3B-4163-A4D8-7BE7BD0D5488}" type="pres">
      <dgm:prSet presAssocID="{793A2F16-741D-4892-980E-A1122C639A2B}" presName="ConnectorPoint" presStyleLbl="alignNode1" presStyleIdx="1" presStyleCnt="4"/>
      <dgm:spPr/>
    </dgm:pt>
    <dgm:pt modelId="{122817D5-8222-4C8D-9729-70B4365EB01A}" type="pres">
      <dgm:prSet presAssocID="{793A2F16-741D-4892-980E-A1122C639A2B}" presName="ConnectLine" presStyleLbl="sibTrans1D1" presStyleIdx="1" presStyleCnt="4"/>
      <dgm:spPr>
        <a:noFill/>
        <a:ln w="9525" cap="flat" cmpd="sng" algn="ctr">
          <a:solidFill>
            <a:schemeClr val="dk2">
              <a:hueOff val="0"/>
              <a:satOff val="0"/>
              <a:lumOff val="0"/>
              <a:alphaOff val="0"/>
            </a:schemeClr>
          </a:solidFill>
          <a:prstDash val="dash"/>
        </a:ln>
        <a:effectLst/>
      </dgm:spPr>
    </dgm:pt>
    <dgm:pt modelId="{087CF602-AC83-4A44-A58B-E9B58AF83749}" type="pres">
      <dgm:prSet presAssocID="{793A2F16-741D-4892-980E-A1122C639A2B}" presName="FlexibleEmptyPlaceHolder" presStyleCnt="0"/>
      <dgm:spPr/>
    </dgm:pt>
    <dgm:pt modelId="{39481EB3-33B0-4903-9BB2-7806024EC1A8}" type="pres">
      <dgm:prSet presAssocID="{793A2F16-741D-4892-980E-A1122C639A2B}" presName="L2TextContainer" presStyleLbl="bgAcc1" presStyleIdx="1" presStyleCnt="4" custScaleX="100174" custScaleY="137654" custLinFactNeighborX="1185" custLinFactNeighborY="6732">
        <dgm:presLayoutVars>
          <dgm:chMax val="0"/>
          <dgm:chPref val="0"/>
          <dgm:bulletEnabled val="1"/>
        </dgm:presLayoutVars>
      </dgm:prSet>
      <dgm:spPr/>
    </dgm:pt>
    <dgm:pt modelId="{8FF73369-380C-4139-8831-18DE84DDBF21}" type="pres">
      <dgm:prSet presAssocID="{793A2F16-741D-4892-980E-A1122C639A2B}" presName="L1TextContainer" presStyleLbl="revTx" presStyleIdx="1" presStyleCnt="4" custLinFactNeighborX="1395" custLinFactNeighborY="17399">
        <dgm:presLayoutVars>
          <dgm:chMax val="1"/>
          <dgm:chPref val="1"/>
          <dgm:bulletEnabled val="1"/>
        </dgm:presLayoutVars>
      </dgm:prSet>
      <dgm:spPr/>
    </dgm:pt>
    <dgm:pt modelId="{29AB771F-A6BA-4A63-BBFE-BA923A6D3D74}" type="pres">
      <dgm:prSet presAssocID="{793A2F16-741D-4892-980E-A1122C639A2B}" presName="EmptyPlaceHolder" presStyleCnt="0"/>
      <dgm:spPr/>
    </dgm:pt>
    <dgm:pt modelId="{0167D4A1-0F5A-4662-8851-E609F2C6609B}" type="pres">
      <dgm:prSet presAssocID="{407B2216-B7B7-438B-BE50-F9F680495B82}" presName="spaceBetweenRectangles" presStyleCnt="0"/>
      <dgm:spPr/>
    </dgm:pt>
    <dgm:pt modelId="{850B8EFC-BCC6-4CC3-8176-9A6164AB293E}" type="pres">
      <dgm:prSet presAssocID="{8CD42582-8C96-4063-AD95-7C16DA353458}" presName="composite" presStyleCnt="0"/>
      <dgm:spPr/>
    </dgm:pt>
    <dgm:pt modelId="{8A46C5C6-5DEC-4BB4-A067-1503EA378C62}" type="pres">
      <dgm:prSet presAssocID="{8CD42582-8C96-4063-AD95-7C16DA353458}" presName="ConnectorPoint" presStyleLbl="alignNode1" presStyleIdx="2" presStyleCnt="4"/>
      <dgm:spPr/>
    </dgm:pt>
    <dgm:pt modelId="{39C46977-0252-4CBE-8969-583066E313E3}" type="pres">
      <dgm:prSet presAssocID="{8CD42582-8C96-4063-AD95-7C16DA353458}" presName="ConnectLine" presStyleLbl="sibTrans1D1" presStyleIdx="2" presStyleCnt="4"/>
      <dgm:spPr>
        <a:noFill/>
        <a:ln w="9525" cap="flat" cmpd="sng" algn="ctr">
          <a:solidFill>
            <a:schemeClr val="dk2">
              <a:hueOff val="0"/>
              <a:satOff val="0"/>
              <a:lumOff val="0"/>
              <a:alphaOff val="0"/>
            </a:schemeClr>
          </a:solidFill>
          <a:prstDash val="dash"/>
        </a:ln>
        <a:effectLst/>
      </dgm:spPr>
    </dgm:pt>
    <dgm:pt modelId="{7C098C56-84F0-421A-8B9D-96104DC947E4}" type="pres">
      <dgm:prSet presAssocID="{8CD42582-8C96-4063-AD95-7C16DA353458}" presName="FlexibleEmptyPlaceHolder" presStyleCnt="0"/>
      <dgm:spPr/>
    </dgm:pt>
    <dgm:pt modelId="{5653A283-6AF3-4C9B-B77A-193A127C78A7}" type="pres">
      <dgm:prSet presAssocID="{8CD42582-8C96-4063-AD95-7C16DA353458}" presName="L2TextContainer" presStyleLbl="bgAcc1" presStyleIdx="2" presStyleCnt="4">
        <dgm:presLayoutVars>
          <dgm:chMax val="0"/>
          <dgm:chPref val="0"/>
          <dgm:bulletEnabled val="1"/>
        </dgm:presLayoutVars>
      </dgm:prSet>
      <dgm:spPr/>
    </dgm:pt>
    <dgm:pt modelId="{7F3E9C62-3947-4771-90EC-B97106CD8A08}" type="pres">
      <dgm:prSet presAssocID="{8CD42582-8C96-4063-AD95-7C16DA353458}" presName="L1TextContainer" presStyleLbl="revTx" presStyleIdx="2" presStyleCnt="4">
        <dgm:presLayoutVars>
          <dgm:chMax val="1"/>
          <dgm:chPref val="1"/>
          <dgm:bulletEnabled val="1"/>
        </dgm:presLayoutVars>
      </dgm:prSet>
      <dgm:spPr/>
    </dgm:pt>
    <dgm:pt modelId="{DC0FB551-49A8-4CED-ADCD-099C619C96DD}" type="pres">
      <dgm:prSet presAssocID="{8CD42582-8C96-4063-AD95-7C16DA353458}" presName="EmptyPlaceHolder" presStyleCnt="0"/>
      <dgm:spPr/>
    </dgm:pt>
    <dgm:pt modelId="{B8796D0B-B68D-482A-BFA4-3A696B8DFCEF}" type="pres">
      <dgm:prSet presAssocID="{E7CD61C4-F400-42F2-ADDB-790D10A8FC5D}" presName="spaceBetweenRectangles" presStyleCnt="0"/>
      <dgm:spPr/>
    </dgm:pt>
    <dgm:pt modelId="{377BE01C-39A0-4926-8C58-E12204BFBAD8}" type="pres">
      <dgm:prSet presAssocID="{471802F8-2041-48CC-AACA-B742D624691F}" presName="composite" presStyleCnt="0"/>
      <dgm:spPr/>
    </dgm:pt>
    <dgm:pt modelId="{711E6A46-8B0C-4AA1-B312-8DC306817154}" type="pres">
      <dgm:prSet presAssocID="{471802F8-2041-48CC-AACA-B742D624691F}" presName="ConnectorPoint" presStyleLbl="alignNode1" presStyleIdx="3" presStyleCnt="4"/>
      <dgm:spPr/>
    </dgm:pt>
    <dgm:pt modelId="{A73CB8F7-4EC2-49BB-92A6-536CC0F3CBB5}" type="pres">
      <dgm:prSet presAssocID="{471802F8-2041-48CC-AACA-B742D624691F}" presName="ConnectLine" presStyleLbl="sibTrans1D1" presStyleIdx="3" presStyleCnt="4"/>
      <dgm:spPr>
        <a:noFill/>
        <a:ln w="9525" cap="flat" cmpd="sng" algn="ctr">
          <a:solidFill>
            <a:schemeClr val="dk2">
              <a:hueOff val="0"/>
              <a:satOff val="0"/>
              <a:lumOff val="0"/>
              <a:alphaOff val="0"/>
            </a:schemeClr>
          </a:solidFill>
          <a:prstDash val="dash"/>
        </a:ln>
        <a:effectLst/>
      </dgm:spPr>
    </dgm:pt>
    <dgm:pt modelId="{461EBD16-6EFA-44F4-A2BA-615021A4EEDC}" type="pres">
      <dgm:prSet presAssocID="{471802F8-2041-48CC-AACA-B742D624691F}" presName="FlexibleEmptyPlaceHolder" presStyleCnt="0"/>
      <dgm:spPr/>
    </dgm:pt>
    <dgm:pt modelId="{B5BDE7BD-B6A8-4EFF-954C-379A20AE16A6}" type="pres">
      <dgm:prSet presAssocID="{471802F8-2041-48CC-AACA-B742D624691F}" presName="L2TextContainer" presStyleLbl="bgAcc1" presStyleIdx="3" presStyleCnt="4" custScaleY="140220">
        <dgm:presLayoutVars>
          <dgm:chMax val="0"/>
          <dgm:chPref val="0"/>
          <dgm:bulletEnabled val="1"/>
        </dgm:presLayoutVars>
      </dgm:prSet>
      <dgm:spPr/>
    </dgm:pt>
    <dgm:pt modelId="{8DC5C452-353D-4AE5-8BF8-80D320995E1F}" type="pres">
      <dgm:prSet presAssocID="{471802F8-2041-48CC-AACA-B742D624691F}" presName="L1TextContainer" presStyleLbl="revTx" presStyleIdx="3" presStyleCnt="4">
        <dgm:presLayoutVars>
          <dgm:chMax val="1"/>
          <dgm:chPref val="1"/>
          <dgm:bulletEnabled val="1"/>
        </dgm:presLayoutVars>
      </dgm:prSet>
      <dgm:spPr/>
    </dgm:pt>
    <dgm:pt modelId="{D8E12C48-DFC7-4361-9B9C-6081A5CF4AF8}" type="pres">
      <dgm:prSet presAssocID="{471802F8-2041-48CC-AACA-B742D624691F}" presName="EmptyPlaceHolder" presStyleCnt="0"/>
      <dgm:spPr/>
    </dgm:pt>
  </dgm:ptLst>
  <dgm:cxnLst>
    <dgm:cxn modelId="{E088E904-141A-45E9-94F3-6E13C5D48DD8}" type="presOf" srcId="{4C943897-5D59-4877-9D96-A13FB8772207}" destId="{836E8071-2423-4668-B0FB-EAE2DE753061}" srcOrd="0" destOrd="0" presId="urn:microsoft.com/office/officeart/2016/7/layout/BasicTimeline#2"/>
    <dgm:cxn modelId="{FE9A180E-52C0-4888-BBE3-39D63E55F941}" srcId="{68860F82-4225-4540-B256-29583B404575}" destId="{793A2F16-741D-4892-980E-A1122C639A2B}" srcOrd="1" destOrd="0" parTransId="{97D3F77F-24A8-46B3-8606-AD183BB739AC}" sibTransId="{407B2216-B7B7-438B-BE50-F9F680495B82}"/>
    <dgm:cxn modelId="{48CB970F-996C-424E-95FF-807D0700294D}" type="presOf" srcId="{68860F82-4225-4540-B256-29583B404575}" destId="{08EF6346-383B-4F6C-8516-A6CF5E1134E4}" srcOrd="0" destOrd="0" presId="urn:microsoft.com/office/officeart/2016/7/layout/BasicTimeline#2"/>
    <dgm:cxn modelId="{83643818-5711-4355-82E1-E464A869395D}" srcId="{68860F82-4225-4540-B256-29583B404575}" destId="{8CD42582-8C96-4063-AD95-7C16DA353458}" srcOrd="2" destOrd="0" parTransId="{136A4F46-0CE8-4C4B-B31D-AB7FF708D734}" sibTransId="{E7CD61C4-F400-42F2-ADDB-790D10A8FC5D}"/>
    <dgm:cxn modelId="{911CD827-AFAA-4582-A808-E76CD7C0D9F7}" srcId="{68860F82-4225-4540-B256-29583B404575}" destId="{1E18ABDB-2C65-481A-9697-4BB1A5814720}" srcOrd="0" destOrd="0" parTransId="{189B4EE0-BAF6-4624-B498-24C679B282A0}" sibTransId="{56EF77DA-74FA-45C8-93B4-CE4CCAA0FDE3}"/>
    <dgm:cxn modelId="{82BF1D3D-880D-4805-9D33-04B31D31FC2A}" type="presOf" srcId="{FEC8BFC1-30C8-4898-9F6A-B477AF736248}" destId="{39481EB3-33B0-4903-9BB2-7806024EC1A8}" srcOrd="0" destOrd="0" presId="urn:microsoft.com/office/officeart/2016/7/layout/BasicTimeline#2"/>
    <dgm:cxn modelId="{C01F544A-3A05-4ADA-8843-9AE1FFCE5D10}" srcId="{793A2F16-741D-4892-980E-A1122C639A2B}" destId="{FEC8BFC1-30C8-4898-9F6A-B477AF736248}" srcOrd="0" destOrd="0" parTransId="{C009C9D0-2818-4390-9B62-5A28D59E2EC2}" sibTransId="{84D42858-48F2-4CB3-A188-14BE3C0D03BC}"/>
    <dgm:cxn modelId="{2A01CA6A-1703-4D66-8EC8-16F46AC2A7AB}" type="presOf" srcId="{471802F8-2041-48CC-AACA-B742D624691F}" destId="{8DC5C452-353D-4AE5-8BF8-80D320995E1F}" srcOrd="0" destOrd="0" presId="urn:microsoft.com/office/officeart/2016/7/layout/BasicTimeline#2"/>
    <dgm:cxn modelId="{BFE28073-940E-42E3-8778-8291612ED8CA}" type="presOf" srcId="{1E18ABDB-2C65-481A-9697-4BB1A5814720}" destId="{758D5B13-38AE-45F7-98C4-09EB759BE6CE}" srcOrd="0" destOrd="0" presId="urn:microsoft.com/office/officeart/2016/7/layout/BasicTimeline#2"/>
    <dgm:cxn modelId="{1C100488-72E8-4FC6-95FB-12C310B809A8}" srcId="{1E18ABDB-2C65-481A-9697-4BB1A5814720}" destId="{4C943897-5D59-4877-9D96-A13FB8772207}" srcOrd="0" destOrd="0" parTransId="{627E22E7-9E09-4BC0-9B36-85F3A63E35D4}" sibTransId="{6B2A6679-068B-4862-B095-A5EED9660C44}"/>
    <dgm:cxn modelId="{265867A4-6869-4AC5-8485-3340AB9A37DD}" type="presOf" srcId="{A5298130-D28B-4029-8388-E5EA8805A859}" destId="{B5BDE7BD-B6A8-4EFF-954C-379A20AE16A6}" srcOrd="0" destOrd="0" presId="urn:microsoft.com/office/officeart/2016/7/layout/BasicTimeline#2"/>
    <dgm:cxn modelId="{14F7E5D0-2F46-4069-9545-B0CCFF2B1244}" type="presOf" srcId="{8CD42582-8C96-4063-AD95-7C16DA353458}" destId="{7F3E9C62-3947-4771-90EC-B97106CD8A08}" srcOrd="0" destOrd="0" presId="urn:microsoft.com/office/officeart/2016/7/layout/BasicTimeline#2"/>
    <dgm:cxn modelId="{F4DD8BD4-A485-435B-864F-8080F9FBA0AF}" srcId="{68860F82-4225-4540-B256-29583B404575}" destId="{471802F8-2041-48CC-AACA-B742D624691F}" srcOrd="3" destOrd="0" parTransId="{24B113C5-0197-4DF5-9541-19C51067D767}" sibTransId="{24BE76B5-0EC2-4026-B17F-9410C967290A}"/>
    <dgm:cxn modelId="{E3263BD8-952C-46AD-88FB-840F3AFFBCD8}" type="presOf" srcId="{DCEEEED6-F066-49D4-AF08-3792456A5681}" destId="{5653A283-6AF3-4C9B-B77A-193A127C78A7}" srcOrd="0" destOrd="0" presId="urn:microsoft.com/office/officeart/2016/7/layout/BasicTimeline#2"/>
    <dgm:cxn modelId="{D03999E4-D677-49EC-A03C-2B6FC84EA568}" srcId="{471802F8-2041-48CC-AACA-B742D624691F}" destId="{A5298130-D28B-4029-8388-E5EA8805A859}" srcOrd="0" destOrd="0" parTransId="{3022FABB-2C73-4989-9173-8CBFB9B3321B}" sibTransId="{D3715BAA-BF46-4EEE-8C4A-2B3F1D432BEC}"/>
    <dgm:cxn modelId="{08F789EC-BDF2-42AB-978E-8D57DE30A796}" srcId="{8CD42582-8C96-4063-AD95-7C16DA353458}" destId="{DCEEEED6-F066-49D4-AF08-3792456A5681}" srcOrd="0" destOrd="0" parTransId="{1BD8F193-CEBD-4F0E-9B62-10DEBEC6E58B}" sibTransId="{1CB9804E-2001-47E5-B1E0-B83073558C02}"/>
    <dgm:cxn modelId="{895674F1-17DF-4727-846E-AA44DC33BAF8}" type="presOf" srcId="{793A2F16-741D-4892-980E-A1122C639A2B}" destId="{8FF73369-380C-4139-8831-18DE84DDBF21}" srcOrd="0" destOrd="0" presId="urn:microsoft.com/office/officeart/2016/7/layout/BasicTimeline#2"/>
    <dgm:cxn modelId="{3F317C58-7ABD-498A-BEBF-8052E722DA94}" type="presParOf" srcId="{08EF6346-383B-4F6C-8516-A6CF5E1134E4}" destId="{658F8405-4880-46B5-8609-BEDF284D5B0A}" srcOrd="0" destOrd="0" presId="urn:microsoft.com/office/officeart/2016/7/layout/BasicTimeline#2"/>
    <dgm:cxn modelId="{2E0524B4-3B2F-4C32-B857-11ED0AFCC3D3}" type="presParOf" srcId="{08EF6346-383B-4F6C-8516-A6CF5E1134E4}" destId="{99B15EEA-107D-4F6B-9A64-9038FE0D5884}" srcOrd="1" destOrd="0" presId="urn:microsoft.com/office/officeart/2016/7/layout/BasicTimeline#2"/>
    <dgm:cxn modelId="{2077E00F-27B1-462E-8E80-02F3A1271710}" type="presParOf" srcId="{99B15EEA-107D-4F6B-9A64-9038FE0D5884}" destId="{7044C7DA-245B-42E6-9873-1042A6AB9EB3}" srcOrd="0" destOrd="0" presId="urn:microsoft.com/office/officeart/2016/7/layout/BasicTimeline#2"/>
    <dgm:cxn modelId="{3170E58B-EA3C-4389-811A-16BB36D00245}" type="presParOf" srcId="{7044C7DA-245B-42E6-9873-1042A6AB9EB3}" destId="{701CB5C3-DB5B-4A88-BB73-10E60F225231}" srcOrd="0" destOrd="0" presId="urn:microsoft.com/office/officeart/2016/7/layout/BasicTimeline#2"/>
    <dgm:cxn modelId="{FB0EAC88-D375-45D6-8F9E-A161D00D2E00}" type="presParOf" srcId="{7044C7DA-245B-42E6-9873-1042A6AB9EB3}" destId="{1E215639-C28E-4290-8393-C655BDDD29E3}" srcOrd="1" destOrd="0" presId="urn:microsoft.com/office/officeart/2016/7/layout/BasicTimeline#2"/>
    <dgm:cxn modelId="{789C1464-6F0D-4383-9164-26988CF06DE8}" type="presParOf" srcId="{7044C7DA-245B-42E6-9873-1042A6AB9EB3}" destId="{C6164C6B-27A7-4F7F-8C0C-B28CC3FD1957}" srcOrd="2" destOrd="0" presId="urn:microsoft.com/office/officeart/2016/7/layout/BasicTimeline#2"/>
    <dgm:cxn modelId="{882EB943-20F3-48B8-8461-6EB3DF906EF6}" type="presParOf" srcId="{7044C7DA-245B-42E6-9873-1042A6AB9EB3}" destId="{836E8071-2423-4668-B0FB-EAE2DE753061}" srcOrd="3" destOrd="0" presId="urn:microsoft.com/office/officeart/2016/7/layout/BasicTimeline#2"/>
    <dgm:cxn modelId="{7AC8E00F-60A4-4B98-A540-9D6F13D8141A}" type="presParOf" srcId="{7044C7DA-245B-42E6-9873-1042A6AB9EB3}" destId="{758D5B13-38AE-45F7-98C4-09EB759BE6CE}" srcOrd="4" destOrd="0" presId="urn:microsoft.com/office/officeart/2016/7/layout/BasicTimeline#2"/>
    <dgm:cxn modelId="{BAEF93B3-4673-438E-9C43-D84255ECFEA6}" type="presParOf" srcId="{7044C7DA-245B-42E6-9873-1042A6AB9EB3}" destId="{AA2CB18E-27C7-4BCC-B721-082A89823BCD}" srcOrd="5" destOrd="0" presId="urn:microsoft.com/office/officeart/2016/7/layout/BasicTimeline#2"/>
    <dgm:cxn modelId="{311D12F2-CA9A-483A-8386-F0D9B58248C3}" type="presParOf" srcId="{99B15EEA-107D-4F6B-9A64-9038FE0D5884}" destId="{096FE14F-A463-43A9-8E3B-FF3265BE7B67}" srcOrd="1" destOrd="0" presId="urn:microsoft.com/office/officeart/2016/7/layout/BasicTimeline#2"/>
    <dgm:cxn modelId="{95DA504B-8A45-4376-A867-4E661BDA01DD}" type="presParOf" srcId="{99B15EEA-107D-4F6B-9A64-9038FE0D5884}" destId="{8BB0A5C1-6596-40D5-927A-0273B9B355AB}" srcOrd="2" destOrd="0" presId="urn:microsoft.com/office/officeart/2016/7/layout/BasicTimeline#2"/>
    <dgm:cxn modelId="{724F9165-F680-4E85-9B6A-F476C3C2B9A6}" type="presParOf" srcId="{8BB0A5C1-6596-40D5-927A-0273B9B355AB}" destId="{C6FD36D6-EC3B-4163-A4D8-7BE7BD0D5488}" srcOrd="0" destOrd="0" presId="urn:microsoft.com/office/officeart/2016/7/layout/BasicTimeline#2"/>
    <dgm:cxn modelId="{ECA6FE61-41A5-404E-B7AE-33D42AFE0DD3}" type="presParOf" srcId="{8BB0A5C1-6596-40D5-927A-0273B9B355AB}" destId="{122817D5-8222-4C8D-9729-70B4365EB01A}" srcOrd="1" destOrd="0" presId="urn:microsoft.com/office/officeart/2016/7/layout/BasicTimeline#2"/>
    <dgm:cxn modelId="{CDAEF86F-A369-45CC-893B-8D47BEB90088}" type="presParOf" srcId="{8BB0A5C1-6596-40D5-927A-0273B9B355AB}" destId="{087CF602-AC83-4A44-A58B-E9B58AF83749}" srcOrd="2" destOrd="0" presId="urn:microsoft.com/office/officeart/2016/7/layout/BasicTimeline#2"/>
    <dgm:cxn modelId="{3DCC629F-D257-4F9D-AE80-041E6A2340A0}" type="presParOf" srcId="{8BB0A5C1-6596-40D5-927A-0273B9B355AB}" destId="{39481EB3-33B0-4903-9BB2-7806024EC1A8}" srcOrd="3" destOrd="0" presId="urn:microsoft.com/office/officeart/2016/7/layout/BasicTimeline#2"/>
    <dgm:cxn modelId="{7B2570DB-3EAE-4718-824D-ADC449CC0752}" type="presParOf" srcId="{8BB0A5C1-6596-40D5-927A-0273B9B355AB}" destId="{8FF73369-380C-4139-8831-18DE84DDBF21}" srcOrd="4" destOrd="0" presId="urn:microsoft.com/office/officeart/2016/7/layout/BasicTimeline#2"/>
    <dgm:cxn modelId="{12A37AC0-262A-40B2-A06D-DCD502D93305}" type="presParOf" srcId="{8BB0A5C1-6596-40D5-927A-0273B9B355AB}" destId="{29AB771F-A6BA-4A63-BBFE-BA923A6D3D74}" srcOrd="5" destOrd="0" presId="urn:microsoft.com/office/officeart/2016/7/layout/BasicTimeline#2"/>
    <dgm:cxn modelId="{CE960860-36C1-481C-8C26-0E6CCF07E6C0}" type="presParOf" srcId="{99B15EEA-107D-4F6B-9A64-9038FE0D5884}" destId="{0167D4A1-0F5A-4662-8851-E609F2C6609B}" srcOrd="3" destOrd="0" presId="urn:microsoft.com/office/officeart/2016/7/layout/BasicTimeline#2"/>
    <dgm:cxn modelId="{2E112A86-C6B3-44B1-BBF0-F01B189C78E2}" type="presParOf" srcId="{99B15EEA-107D-4F6B-9A64-9038FE0D5884}" destId="{850B8EFC-BCC6-4CC3-8176-9A6164AB293E}" srcOrd="4" destOrd="0" presId="urn:microsoft.com/office/officeart/2016/7/layout/BasicTimeline#2"/>
    <dgm:cxn modelId="{7CBD5F6C-0C83-4C5F-A9C3-E733CB8A44E7}" type="presParOf" srcId="{850B8EFC-BCC6-4CC3-8176-9A6164AB293E}" destId="{8A46C5C6-5DEC-4BB4-A067-1503EA378C62}" srcOrd="0" destOrd="0" presId="urn:microsoft.com/office/officeart/2016/7/layout/BasicTimeline#2"/>
    <dgm:cxn modelId="{48F28E39-31B5-41B7-A84C-ED93203B3B8C}" type="presParOf" srcId="{850B8EFC-BCC6-4CC3-8176-9A6164AB293E}" destId="{39C46977-0252-4CBE-8969-583066E313E3}" srcOrd="1" destOrd="0" presId="urn:microsoft.com/office/officeart/2016/7/layout/BasicTimeline#2"/>
    <dgm:cxn modelId="{5B05068A-831D-4B23-9646-F1BCF1A60073}" type="presParOf" srcId="{850B8EFC-BCC6-4CC3-8176-9A6164AB293E}" destId="{7C098C56-84F0-421A-8B9D-96104DC947E4}" srcOrd="2" destOrd="0" presId="urn:microsoft.com/office/officeart/2016/7/layout/BasicTimeline#2"/>
    <dgm:cxn modelId="{6F08CB80-C195-4CA9-A06F-F9FB335BB41E}" type="presParOf" srcId="{850B8EFC-BCC6-4CC3-8176-9A6164AB293E}" destId="{5653A283-6AF3-4C9B-B77A-193A127C78A7}" srcOrd="3" destOrd="0" presId="urn:microsoft.com/office/officeart/2016/7/layout/BasicTimeline#2"/>
    <dgm:cxn modelId="{1CCD986C-10B4-45EE-8C71-79935EC86791}" type="presParOf" srcId="{850B8EFC-BCC6-4CC3-8176-9A6164AB293E}" destId="{7F3E9C62-3947-4771-90EC-B97106CD8A08}" srcOrd="4" destOrd="0" presId="urn:microsoft.com/office/officeart/2016/7/layout/BasicTimeline#2"/>
    <dgm:cxn modelId="{F380E2D0-7437-43AA-8A39-6F3C9A9CE0C7}" type="presParOf" srcId="{850B8EFC-BCC6-4CC3-8176-9A6164AB293E}" destId="{DC0FB551-49A8-4CED-ADCD-099C619C96DD}" srcOrd="5" destOrd="0" presId="urn:microsoft.com/office/officeart/2016/7/layout/BasicTimeline#2"/>
    <dgm:cxn modelId="{A2DEB546-6233-4D99-8F96-DE180CBA1556}" type="presParOf" srcId="{99B15EEA-107D-4F6B-9A64-9038FE0D5884}" destId="{B8796D0B-B68D-482A-BFA4-3A696B8DFCEF}" srcOrd="5" destOrd="0" presId="urn:microsoft.com/office/officeart/2016/7/layout/BasicTimeline#2"/>
    <dgm:cxn modelId="{7FF7C7AE-6451-4090-A7D3-87F11280A77C}" type="presParOf" srcId="{99B15EEA-107D-4F6B-9A64-9038FE0D5884}" destId="{377BE01C-39A0-4926-8C58-E12204BFBAD8}" srcOrd="6" destOrd="0" presId="urn:microsoft.com/office/officeart/2016/7/layout/BasicTimeline#2"/>
    <dgm:cxn modelId="{C6446D7F-8805-4F60-8167-38A77A902FFE}" type="presParOf" srcId="{377BE01C-39A0-4926-8C58-E12204BFBAD8}" destId="{711E6A46-8B0C-4AA1-B312-8DC306817154}" srcOrd="0" destOrd="0" presId="urn:microsoft.com/office/officeart/2016/7/layout/BasicTimeline#2"/>
    <dgm:cxn modelId="{CF565FB5-D5C1-4CD7-9AFC-5A97E57C6A5C}" type="presParOf" srcId="{377BE01C-39A0-4926-8C58-E12204BFBAD8}" destId="{A73CB8F7-4EC2-49BB-92A6-536CC0F3CBB5}" srcOrd="1" destOrd="0" presId="urn:microsoft.com/office/officeart/2016/7/layout/BasicTimeline#2"/>
    <dgm:cxn modelId="{6491F538-97A4-40C2-A80D-B7C400DA6F55}" type="presParOf" srcId="{377BE01C-39A0-4926-8C58-E12204BFBAD8}" destId="{461EBD16-6EFA-44F4-A2BA-615021A4EEDC}" srcOrd="2" destOrd="0" presId="urn:microsoft.com/office/officeart/2016/7/layout/BasicTimeline#2"/>
    <dgm:cxn modelId="{F6D7A115-BFD0-452A-AEF3-2D1808CB77D1}" type="presParOf" srcId="{377BE01C-39A0-4926-8C58-E12204BFBAD8}" destId="{B5BDE7BD-B6A8-4EFF-954C-379A20AE16A6}" srcOrd="3" destOrd="0" presId="urn:microsoft.com/office/officeart/2016/7/layout/BasicTimeline#2"/>
    <dgm:cxn modelId="{B9DA7E51-D921-4772-9013-B3AFDD87BFF1}" type="presParOf" srcId="{377BE01C-39A0-4926-8C58-E12204BFBAD8}" destId="{8DC5C452-353D-4AE5-8BF8-80D320995E1F}" srcOrd="4" destOrd="0" presId="urn:microsoft.com/office/officeart/2016/7/layout/BasicTimeline#2"/>
    <dgm:cxn modelId="{E7186BB0-17BD-42A2-B227-7C304D345276}" type="presParOf" srcId="{377BE01C-39A0-4926-8C58-E12204BFBAD8}" destId="{D8E12C48-DFC7-4361-9B9C-6081A5CF4AF8}" srcOrd="5" destOrd="0" presId="urn:microsoft.com/office/officeart/2016/7/layout/Basic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F8405-4880-46B5-8609-BEDF284D5B0A}">
      <dsp:nvSpPr>
        <dsp:cNvPr id="0" name=""/>
        <dsp:cNvSpPr/>
      </dsp:nvSpPr>
      <dsp:spPr>
        <a:xfrm>
          <a:off x="0" y="2926947"/>
          <a:ext cx="9566275" cy="0"/>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1E215639-C28E-4290-8393-C655BDDD29E3}">
      <dsp:nvSpPr>
        <dsp:cNvPr id="0" name=""/>
        <dsp:cNvSpPr/>
      </dsp:nvSpPr>
      <dsp:spPr>
        <a:xfrm>
          <a:off x="1807215" y="1776956"/>
          <a:ext cx="0" cy="1522111"/>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01CB5C3-DB5B-4A88-BB73-10E60F225231}">
      <dsp:nvSpPr>
        <dsp:cNvPr id="0" name=""/>
        <dsp:cNvSpPr/>
      </dsp:nvSpPr>
      <dsp:spPr>
        <a:xfrm>
          <a:off x="1761078" y="3034048"/>
          <a:ext cx="92274" cy="120166"/>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6E8071-2423-4668-B0FB-EAE2DE753061}">
      <dsp:nvSpPr>
        <dsp:cNvPr id="0" name=""/>
        <dsp:cNvSpPr/>
      </dsp:nvSpPr>
      <dsp:spPr>
        <a:xfrm>
          <a:off x="11724" y="-167184"/>
          <a:ext cx="3590980" cy="2483445"/>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275" tIns="60275" rIns="60275" bIns="60275" numCol="1" spcCol="1270" rtlCol="0" anchor="ctr" anchorCtr="0">
          <a:noAutofit/>
        </a:bodyPr>
        <a:lstStyle/>
        <a:p>
          <a:pPr marL="0" lvl="0" indent="0" algn="l" defTabSz="533400" rtl="0">
            <a:lnSpc>
              <a:spcPct val="90000"/>
            </a:lnSpc>
            <a:spcBef>
              <a:spcPct val="0"/>
            </a:spcBef>
            <a:spcAft>
              <a:spcPct val="35000"/>
            </a:spcAft>
            <a:buFont typeface="Symbol" panose="05050102010706020507" pitchFamily="18" charset="2"/>
            <a:buNone/>
          </a:pPr>
          <a:r>
            <a:rPr lang="en-GB" sz="1200" kern="1200" dirty="0"/>
            <a:t>  </a:t>
          </a:r>
        </a:p>
        <a:p>
          <a:pPr marL="0" lvl="0" indent="0" algn="l" defTabSz="533400" rtl="0">
            <a:lnSpc>
              <a:spcPct val="90000"/>
            </a:lnSpc>
            <a:spcBef>
              <a:spcPct val="0"/>
            </a:spcBef>
            <a:spcAft>
              <a:spcPct val="35000"/>
            </a:spcAft>
            <a:buFont typeface="Symbol" panose="05050102010706020507" pitchFamily="18" charset="2"/>
            <a:buNone/>
          </a:pPr>
          <a:r>
            <a:rPr lang="en-GB" sz="1200" kern="1200" dirty="0"/>
            <a:t>Targets</a:t>
          </a:r>
          <a:r>
            <a:rPr lang="en-GB" sz="1200" kern="1200" baseline="0" dirty="0"/>
            <a:t> that can be achieved quickly, i.e. the ‘low hanging fruit’:</a:t>
          </a:r>
        </a:p>
        <a:p>
          <a:pPr marL="0" lvl="0" indent="0" algn="l" defTabSz="533400" rtl="0">
            <a:lnSpc>
              <a:spcPct val="90000"/>
            </a:lnSpc>
            <a:spcBef>
              <a:spcPct val="0"/>
            </a:spcBef>
            <a:spcAft>
              <a:spcPct val="35000"/>
            </a:spcAft>
            <a:buFont typeface="Symbol" panose="05050102010706020507" pitchFamily="18" charset="2"/>
            <a:buNone/>
          </a:pPr>
          <a:r>
            <a:rPr lang="en-GB" sz="1200" kern="1200" baseline="0" dirty="0"/>
            <a:t>Making effective contraceptives and awareness about them available in rural hospitals.</a:t>
          </a:r>
        </a:p>
        <a:p>
          <a:pPr marL="0" lvl="0" indent="0" algn="l" defTabSz="533400" rtl="0">
            <a:lnSpc>
              <a:spcPct val="90000"/>
            </a:lnSpc>
            <a:spcBef>
              <a:spcPct val="0"/>
            </a:spcBef>
            <a:spcAft>
              <a:spcPct val="35000"/>
            </a:spcAft>
            <a:buFont typeface="Symbol" panose="05050102010706020507" pitchFamily="18" charset="2"/>
            <a:buNone/>
          </a:pPr>
          <a:r>
            <a:rPr lang="en-GB" sz="1200" kern="1200" baseline="0" dirty="0"/>
            <a:t>Strictly enforcing the minimum age of marriage for women.</a:t>
          </a:r>
        </a:p>
        <a:p>
          <a:pPr marL="0" lvl="0" indent="0" algn="l" defTabSz="533400" rtl="0">
            <a:lnSpc>
              <a:spcPct val="90000"/>
            </a:lnSpc>
            <a:spcBef>
              <a:spcPct val="0"/>
            </a:spcBef>
            <a:spcAft>
              <a:spcPct val="35000"/>
            </a:spcAft>
            <a:buFont typeface="Symbol" panose="05050102010706020507" pitchFamily="18" charset="2"/>
            <a:buNone/>
          </a:pPr>
          <a:endParaRPr lang="en-GB" sz="1200" kern="1200" baseline="0" dirty="0"/>
        </a:p>
      </dsp:txBody>
      <dsp:txXfrm>
        <a:off x="132956" y="-45952"/>
        <a:ext cx="3348516" cy="2240981"/>
      </dsp:txXfrm>
    </dsp:sp>
    <dsp:sp modelId="{758D5B13-38AE-45F7-98C4-09EB759BE6CE}">
      <dsp:nvSpPr>
        <dsp:cNvPr id="0" name=""/>
        <dsp:cNvSpPr/>
      </dsp:nvSpPr>
      <dsp:spPr>
        <a:xfrm>
          <a:off x="303654" y="3310726"/>
          <a:ext cx="3007121" cy="66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488950" rtl="0">
            <a:lnSpc>
              <a:spcPct val="90000"/>
            </a:lnSpc>
            <a:spcBef>
              <a:spcPct val="0"/>
            </a:spcBef>
            <a:spcAft>
              <a:spcPct val="35000"/>
            </a:spcAft>
            <a:buFont typeface="Symbol" panose="05050102010706020507" pitchFamily="18" charset="2"/>
            <a:buNone/>
          </a:pPr>
          <a:r>
            <a:rPr lang="en-GB" sz="1100" b="1" kern="1200" dirty="0"/>
            <a:t>Within 1 year</a:t>
          </a:r>
        </a:p>
      </dsp:txBody>
      <dsp:txXfrm>
        <a:off x="303654" y="3310726"/>
        <a:ext cx="3007121" cy="661490"/>
      </dsp:txXfrm>
    </dsp:sp>
    <dsp:sp modelId="{122817D5-8222-4C8D-9729-70B4365EB01A}">
      <dsp:nvSpPr>
        <dsp:cNvPr id="0" name=""/>
        <dsp:cNvSpPr/>
      </dsp:nvSpPr>
      <dsp:spPr>
        <a:xfrm>
          <a:off x="3919547" y="2546718"/>
          <a:ext cx="0" cy="1531042"/>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6FD36D6-EC3B-4163-A4D8-7BE7BD0D5488}">
      <dsp:nvSpPr>
        <dsp:cNvPr id="0" name=""/>
        <dsp:cNvSpPr/>
      </dsp:nvSpPr>
      <dsp:spPr>
        <a:xfrm>
          <a:off x="3875566" y="2695684"/>
          <a:ext cx="87961" cy="120871"/>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481EB3-33B0-4903-9BB2-7806024EC1A8}">
      <dsp:nvSpPr>
        <dsp:cNvPr id="0" name=""/>
        <dsp:cNvSpPr/>
      </dsp:nvSpPr>
      <dsp:spPr>
        <a:xfrm>
          <a:off x="2207982" y="3526705"/>
          <a:ext cx="3423128" cy="2498017"/>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275" tIns="60275" rIns="60275" bIns="60275" numCol="1" spcCol="1270" rtlCol="0" anchor="ctr" anchorCtr="0">
          <a:noAutofit/>
        </a:bodyPr>
        <a:lstStyle/>
        <a:p>
          <a:pPr marL="0" lvl="0" indent="0" algn="l" defTabSz="488950" rtl="0">
            <a:lnSpc>
              <a:spcPct val="90000"/>
            </a:lnSpc>
            <a:spcBef>
              <a:spcPct val="0"/>
            </a:spcBef>
            <a:spcAft>
              <a:spcPct val="35000"/>
            </a:spcAft>
            <a:buFont typeface="Symbol" panose="05050102010706020507" pitchFamily="18" charset="2"/>
            <a:buNone/>
          </a:pPr>
          <a:r>
            <a:rPr lang="en-GB" sz="1100" kern="1200" dirty="0"/>
            <a:t>Improving Rural hospitals to improve women’s and children’s health. A reduced Infant mortality rate would encourage families to not be tempted to have multiple babies.</a:t>
          </a:r>
        </a:p>
        <a:p>
          <a:pPr marL="0" lvl="0" indent="0" algn="l" defTabSz="488950" rtl="0">
            <a:lnSpc>
              <a:spcPct val="90000"/>
            </a:lnSpc>
            <a:spcBef>
              <a:spcPct val="0"/>
            </a:spcBef>
            <a:spcAft>
              <a:spcPct val="35000"/>
            </a:spcAft>
            <a:buFont typeface="Symbol" panose="05050102010706020507" pitchFamily="18" charset="2"/>
            <a:buNone/>
          </a:pPr>
          <a:r>
            <a:rPr lang="en-GB" sz="1100" kern="1200" dirty="0"/>
            <a:t>More and better child care ‘Anganwadi’ so that women can join the workforce.</a:t>
          </a:r>
        </a:p>
        <a:p>
          <a:pPr marL="0" lvl="0" indent="0" algn="l" defTabSz="488950" rtl="0">
            <a:lnSpc>
              <a:spcPct val="90000"/>
            </a:lnSpc>
            <a:spcBef>
              <a:spcPct val="0"/>
            </a:spcBef>
            <a:spcAft>
              <a:spcPct val="35000"/>
            </a:spcAft>
            <a:buFont typeface="Symbol" panose="05050102010706020507" pitchFamily="18" charset="2"/>
            <a:buNone/>
          </a:pPr>
          <a:r>
            <a:rPr lang="en-GB" sz="1100" kern="1200" dirty="0"/>
            <a:t>Ensure 100% coverage of both.</a:t>
          </a:r>
        </a:p>
      </dsp:txBody>
      <dsp:txXfrm>
        <a:off x="2329925" y="3648648"/>
        <a:ext cx="3179242" cy="2254131"/>
      </dsp:txXfrm>
    </dsp:sp>
    <dsp:sp modelId="{8FF73369-380C-4139-8831-18DE84DDBF21}">
      <dsp:nvSpPr>
        <dsp:cNvPr id="0" name=""/>
        <dsp:cNvSpPr/>
      </dsp:nvSpPr>
      <dsp:spPr>
        <a:xfrm>
          <a:off x="2417442" y="1993128"/>
          <a:ext cx="3007121" cy="66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488950" rtl="0">
            <a:lnSpc>
              <a:spcPct val="90000"/>
            </a:lnSpc>
            <a:spcBef>
              <a:spcPct val="0"/>
            </a:spcBef>
            <a:spcAft>
              <a:spcPct val="35000"/>
            </a:spcAft>
            <a:buFont typeface="Symbol" panose="05050102010706020507" pitchFamily="18" charset="2"/>
            <a:buNone/>
          </a:pPr>
          <a:r>
            <a:rPr lang="en-GB" sz="1100" b="1" kern="1200" dirty="0"/>
            <a:t>3 years</a:t>
          </a:r>
        </a:p>
      </dsp:txBody>
      <dsp:txXfrm>
        <a:off x="2417442" y="1993128"/>
        <a:ext cx="3007121" cy="661490"/>
      </dsp:txXfrm>
    </dsp:sp>
    <dsp:sp modelId="{39C46977-0252-4CBE-8969-583066E313E3}">
      <dsp:nvSpPr>
        <dsp:cNvPr id="0" name=""/>
        <dsp:cNvSpPr/>
      </dsp:nvSpPr>
      <dsp:spPr>
        <a:xfrm>
          <a:off x="5863992" y="1814707"/>
          <a:ext cx="0" cy="1112240"/>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A46C5C6-5DEC-4BB4-A067-1503EA378C62}">
      <dsp:nvSpPr>
        <dsp:cNvPr id="0" name=""/>
        <dsp:cNvSpPr/>
      </dsp:nvSpPr>
      <dsp:spPr>
        <a:xfrm>
          <a:off x="5820088" y="2883043"/>
          <a:ext cx="87808" cy="87808"/>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53A283-6AF3-4C9B-B77A-193A127C78A7}">
      <dsp:nvSpPr>
        <dsp:cNvPr id="0" name=""/>
        <dsp:cNvSpPr/>
      </dsp:nvSpPr>
      <dsp:spPr>
        <a:xfrm>
          <a:off x="4155400" y="307386"/>
          <a:ext cx="3417183" cy="1507320"/>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275" tIns="60275" rIns="60275" bIns="60275" numCol="1" spcCol="1270" rtlCol="0" anchor="ctr" anchorCtr="0">
          <a:noAutofit/>
        </a:bodyPr>
        <a:lstStyle/>
        <a:p>
          <a:pPr marL="0" lvl="0" indent="0" algn="l" defTabSz="488950" rtl="0">
            <a:lnSpc>
              <a:spcPct val="90000"/>
            </a:lnSpc>
            <a:spcBef>
              <a:spcPct val="0"/>
            </a:spcBef>
            <a:spcAft>
              <a:spcPct val="35000"/>
            </a:spcAft>
            <a:buNone/>
          </a:pPr>
          <a:r>
            <a:rPr lang="en-GB" sz="1100" kern="1200" dirty="0"/>
            <a:t>Investment in schools and education for higher human development. The target should be 100% enrolment till Class 10</a:t>
          </a:r>
          <a:r>
            <a:rPr lang="en-GB" sz="1100" kern="1200" baseline="30000" dirty="0"/>
            <a:t>th</a:t>
          </a:r>
          <a:r>
            <a:rPr lang="en-GB" sz="1100" kern="1200" dirty="0"/>
            <a:t> and 90%+ in further vocational or academic programmes. </a:t>
          </a:r>
        </a:p>
      </dsp:txBody>
      <dsp:txXfrm>
        <a:off x="4228981" y="380967"/>
        <a:ext cx="3270021" cy="1360158"/>
      </dsp:txXfrm>
    </dsp:sp>
    <dsp:sp modelId="{7F3E9C62-3947-4771-90EC-B97106CD8A08}">
      <dsp:nvSpPr>
        <dsp:cNvPr id="0" name=""/>
        <dsp:cNvSpPr/>
      </dsp:nvSpPr>
      <dsp:spPr>
        <a:xfrm>
          <a:off x="4360431" y="3143541"/>
          <a:ext cx="3007121" cy="66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488950" rtl="0">
            <a:lnSpc>
              <a:spcPct val="90000"/>
            </a:lnSpc>
            <a:spcBef>
              <a:spcPct val="0"/>
            </a:spcBef>
            <a:spcAft>
              <a:spcPct val="35000"/>
            </a:spcAft>
            <a:buNone/>
          </a:pPr>
          <a:r>
            <a:rPr lang="en-GB" sz="1100" b="1" kern="1200" dirty="0"/>
            <a:t>5 years</a:t>
          </a:r>
        </a:p>
      </dsp:txBody>
      <dsp:txXfrm>
        <a:off x="4360431" y="3143541"/>
        <a:ext cx="3007121" cy="661490"/>
      </dsp:txXfrm>
    </dsp:sp>
    <dsp:sp modelId="{A73CB8F7-4EC2-49BB-92A6-536CC0F3CBB5}">
      <dsp:nvSpPr>
        <dsp:cNvPr id="0" name=""/>
        <dsp:cNvSpPr/>
      </dsp:nvSpPr>
      <dsp:spPr>
        <a:xfrm>
          <a:off x="7845958" y="2520807"/>
          <a:ext cx="0" cy="1559582"/>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11E6A46-8B0C-4AA1-B312-8DC306817154}">
      <dsp:nvSpPr>
        <dsp:cNvPr id="0" name=""/>
        <dsp:cNvSpPr/>
      </dsp:nvSpPr>
      <dsp:spPr>
        <a:xfrm>
          <a:off x="7802054" y="2682916"/>
          <a:ext cx="87808" cy="123124"/>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BDE7BD-B6A8-4EFF-954C-379A20AE16A6}">
      <dsp:nvSpPr>
        <dsp:cNvPr id="0" name=""/>
        <dsp:cNvSpPr/>
      </dsp:nvSpPr>
      <dsp:spPr>
        <a:xfrm>
          <a:off x="6137367" y="3491781"/>
          <a:ext cx="3417183" cy="2544582"/>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275" tIns="60275" rIns="60275" bIns="60275" numCol="1" spcCol="1270" rtlCol="0" anchor="ctr" anchorCtr="0">
          <a:noAutofit/>
        </a:bodyPr>
        <a:lstStyle/>
        <a:p>
          <a:pPr marL="0" lvl="0" indent="0" algn="l" defTabSz="488950" rtl="0">
            <a:lnSpc>
              <a:spcPct val="90000"/>
            </a:lnSpc>
            <a:spcBef>
              <a:spcPct val="0"/>
            </a:spcBef>
            <a:spcAft>
              <a:spcPct val="35000"/>
            </a:spcAft>
            <a:buNone/>
          </a:pPr>
          <a:r>
            <a:rPr lang="en-GB" sz="1100" kern="1200" dirty="0"/>
            <a:t>It has been seen that richer regions have lower fertility rates than poorer regions.</a:t>
          </a:r>
        </a:p>
        <a:p>
          <a:pPr marL="0" lvl="0" indent="0" algn="l" defTabSz="488950" rtl="0">
            <a:lnSpc>
              <a:spcPct val="90000"/>
            </a:lnSpc>
            <a:spcBef>
              <a:spcPct val="0"/>
            </a:spcBef>
            <a:spcAft>
              <a:spcPct val="35000"/>
            </a:spcAft>
            <a:buNone/>
          </a:pPr>
          <a:r>
            <a:rPr lang="en-GB" sz="1100" kern="1200" dirty="0"/>
            <a:t>Increased</a:t>
          </a:r>
          <a:r>
            <a:rPr lang="en-GB" sz="1100" kern="1200" baseline="0" dirty="0"/>
            <a:t> industrialisation in ‘Critical Focus States’ with an emphasis on Women’s Employment: This could be done through special tax breaks/ other incentives for companies to set up in these states. </a:t>
          </a:r>
        </a:p>
      </dsp:txBody>
      <dsp:txXfrm>
        <a:off x="6261583" y="3615997"/>
        <a:ext cx="3168751" cy="2296150"/>
      </dsp:txXfrm>
    </dsp:sp>
    <dsp:sp modelId="{8DC5C452-353D-4AE5-8BF8-80D320995E1F}">
      <dsp:nvSpPr>
        <dsp:cNvPr id="0" name=""/>
        <dsp:cNvSpPr/>
      </dsp:nvSpPr>
      <dsp:spPr>
        <a:xfrm>
          <a:off x="6342398" y="1866394"/>
          <a:ext cx="3007121" cy="66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488950" rtl="0">
            <a:lnSpc>
              <a:spcPct val="90000"/>
            </a:lnSpc>
            <a:spcBef>
              <a:spcPct val="0"/>
            </a:spcBef>
            <a:spcAft>
              <a:spcPct val="35000"/>
            </a:spcAft>
            <a:buNone/>
          </a:pPr>
          <a:r>
            <a:rPr lang="en-GB" sz="1100" b="1" kern="1200" dirty="0"/>
            <a:t>10 years</a:t>
          </a:r>
        </a:p>
      </dsp:txBody>
      <dsp:txXfrm>
        <a:off x="6342398" y="1866394"/>
        <a:ext cx="3007121" cy="661490"/>
      </dsp:txXfrm>
    </dsp:sp>
  </dsp:spTree>
</dsp:drawing>
</file>

<file path=ppt/diagrams/layout1.xml><?xml version="1.0" encoding="utf-8"?>
<dgm:layoutDef xmlns:dgm="http://schemas.openxmlformats.org/drawingml/2006/diagram" xmlns:a="http://schemas.openxmlformats.org/drawingml/2006/main" uniqueId="urn:microsoft.com/office/officeart/2016/7/layout/BasicTimeline#2">
  <dgm:title val="Basic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dgm:constr type="h" for="ch" forName="L2TextContainer" refType="h" fact="0.17"/>
                <dgm:constr type="h" for="ch" forName="L2TextContainer" refType="h" op="lte" fact="0.31"/>
                <dgm:constr type="b" for="ch" forName="L2TextContainer" refType="h" fact="0.31"/>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4"/>
                <dgm:constr type="h" for="ch" forName="FlexibleEmptyPlaceHolder" refType="h" op="gte" fact="0.005"/>
                <dgm:constr type="t" for="ch" forName="FlexibleEmptyPlaceHolder" refType="h" fact="0"/>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4"/>
                <dgm:constr type="h" for="ch" forName="FlexibleEmptyPlaceHolder" refType="h" op="gte" fact="0.005"/>
                <dgm:constr type="b" for="ch" forName="FlexibleEmptyPlaceHolder" refType="h"/>
                <dgm:constr type="w" for="ch" forName="L1TextContainer" refType="w" fact="0.88"/>
                <dgm:constr type="l" for="ch" forName="L1TextContainer" refType="w" fact="0.06"/>
                <dgm:constr type="t" for="ch" forName="L1TextContainer" refType="h" fact="0.35"/>
                <dgm:constr type="h" for="ch" forName="L1TextContainer" refType="h" fact="0.113"/>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dgm:constr type="h" for="ch" forName="L2TextContainer" refType="h" fact="0.17"/>
                <dgm:constr type="h" for="ch" forName="L2TextContainer" refType="h" op="lte" fact="0.31"/>
                <dgm:constr type="t" for="ch" forName="L2TextContainer" refType="h" fact="0.69"/>
              </dgm:constrLst>
            </dgm:else>
          </dgm:choose>
          <dgm:layoutNode name="ConnectorPoint" styleLbl="alignNode1" moveWith="L2TextContainer">
            <dgm:alg type="sp"/>
            <dgm:shape xmlns:r="http://schemas.openxmlformats.org/officeDocument/2006/relationships" type="ellipse" r:blip="" zOrderOff="1">
              <dgm:adjLst/>
            </dgm:shape>
            <dgm:presOf/>
            <dgm:constrLst/>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w" fact="0.05"/>
              <dgm:constr type="rMarg" refType="w" fact="0.05"/>
              <dgm:constr type="tMarg" refType="w" fact="0.05"/>
              <dgm:constr type="bMarg" refType="w" fact="0.05"/>
            </dgm:constrLst>
            <dgm:ruleLst>
              <dgm:rule type="primFontSz" val="11" fact="NaN" max="NaN"/>
              <dgm:rule type="h" val="INF"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2254D-5759-4EB3-BF8D-D68E90DC2D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981A69FF-7820-4FCC-B849-D3678A21A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13FAA5B-03B7-4724-BBA4-86AB37DD8B19}" type="datetime1">
              <a:rPr lang="en-GB" smtClean="0"/>
              <a:t>21/03/2023</a:t>
            </a:fld>
            <a:endParaRPr lang="en-GB" dirty="0"/>
          </a:p>
        </p:txBody>
      </p:sp>
      <p:sp>
        <p:nvSpPr>
          <p:cNvPr id="4" name="Footer Placeholder 3">
            <a:extLst>
              <a:ext uri="{FF2B5EF4-FFF2-40B4-BE49-F238E27FC236}">
                <a16:creationId xmlns:a16="http://schemas.microsoft.com/office/drawing/2014/main" id="{D4FAC37F-43E8-47E4-A8D1-19743C1136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97D279E6-0ADC-4707-A0E5-8B805822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03308A-A8B4-43FF-8C57-7C15CEEAA8C3}" type="slidenum">
              <a:rPr lang="en-GB" smtClean="0"/>
              <a:t>‹#›</a:t>
            </a:fld>
            <a:endParaRPr lang="en-GB" dirty="0"/>
          </a:p>
        </p:txBody>
      </p:sp>
    </p:spTree>
    <p:extLst>
      <p:ext uri="{BB962C8B-B14F-4D97-AF65-F5344CB8AC3E}">
        <p14:creationId xmlns:p14="http://schemas.microsoft.com/office/powerpoint/2010/main" val="156332728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0CEB934-2E0E-4BC3-801C-A4BDAA2D065B}" type="datetime1">
              <a:rPr lang="en-GB" smtClean="0"/>
              <a:t>21/03/2023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62F9892-4FA8-4E47-8751-DA9332AF5A19}" type="slidenum">
              <a:rPr lang="en-GB" smtClean="0"/>
              <a:t>‹#›</a:t>
            </a:fld>
            <a:endParaRPr lang="en-GB" dirty="0"/>
          </a:p>
        </p:txBody>
      </p:sp>
    </p:spTree>
    <p:extLst>
      <p:ext uri="{BB962C8B-B14F-4D97-AF65-F5344CB8AC3E}">
        <p14:creationId xmlns:p14="http://schemas.microsoft.com/office/powerpoint/2010/main" val="426759658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6524D99E-06C2-4ACA-84FC-8F6740F111CE}" type="slidenum">
              <a:rPr lang="en-GB" smtClean="0"/>
              <a:t>2</a:t>
            </a:fld>
            <a:endParaRPr lang="en-GB" dirty="0"/>
          </a:p>
        </p:txBody>
      </p:sp>
      <p:sp>
        <p:nvSpPr>
          <p:cNvPr id="5" name="Date Placeholder 4">
            <a:extLst>
              <a:ext uri="{FF2B5EF4-FFF2-40B4-BE49-F238E27FC236}">
                <a16:creationId xmlns:a16="http://schemas.microsoft.com/office/drawing/2014/main" id="{1C170975-B808-4B17-9655-587EDF400ED4}"/>
              </a:ext>
            </a:extLst>
          </p:cNvPr>
          <p:cNvSpPr>
            <a:spLocks noGrp="1"/>
          </p:cNvSpPr>
          <p:nvPr>
            <p:ph type="dt" idx="1"/>
          </p:nvPr>
        </p:nvSpPr>
        <p:spPr/>
        <p:txBody>
          <a:bodyPr/>
          <a:lstStyle/>
          <a:p>
            <a:pPr rtl="0"/>
            <a:fld id="{C121ECB1-402F-4FC8-9C7A-8604D8912305}" type="datetime1">
              <a:rPr lang="en-GB" smtClean="0"/>
              <a:t>21/03/2023</a:t>
            </a:fld>
            <a:endParaRPr lang="en-GB" dirty="0"/>
          </a:p>
        </p:txBody>
      </p:sp>
    </p:spTree>
    <p:extLst>
      <p:ext uri="{BB962C8B-B14F-4D97-AF65-F5344CB8AC3E}">
        <p14:creationId xmlns:p14="http://schemas.microsoft.com/office/powerpoint/2010/main" val="3447053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rtlCol="0">
            <a:noAutofit/>
          </a:bodyPr>
          <a:lstStyle/>
          <a:p>
            <a:pPr rtl="0"/>
            <a:r>
              <a:rPr lang="en-GB"/>
              <a:t>Click icon to add picture</a:t>
            </a:r>
            <a:endParaRPr lang="en-GB" dirty="0"/>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defRPr lang="en-GB" sz="4000" b="1" spc="0" baseline="0" dirty="0">
                <a:solidFill>
                  <a:schemeClr val="tx1">
                    <a:lumMod val="75000"/>
                    <a:lumOff val="25000"/>
                  </a:schemeClr>
                </a:solidFill>
                <a:latin typeface="+mn-lt"/>
                <a:ea typeface="+mn-ea"/>
                <a:cs typeface="+mn-cs"/>
              </a:defRPr>
            </a:lvl1pPr>
          </a:lstStyle>
          <a:p>
            <a:pPr marL="0" lvl="0" algn="ctr" rtl="0"/>
            <a:r>
              <a:rPr lang="en-GB" sz="4000">
                <a:solidFill>
                  <a:schemeClr val="tx1">
                    <a:lumMod val="75000"/>
                    <a:lumOff val="25000"/>
                  </a:schemeClr>
                </a:solidFill>
              </a:rPr>
              <a:t>Click to edit Master title style</a:t>
            </a:r>
            <a:endParaRPr lang="en-GB"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5BE55C2A-633D-42FC-AF3D-3B5D77E69FDF}"/>
              </a:ext>
            </a:extLst>
          </p:cNvPr>
          <p:cNvSpPr>
            <a:spLocks noGrp="1"/>
          </p:cNvSpPr>
          <p:nvPr userDrawn="1">
            <p:ph type="body" sz="quarter" idx="14"/>
          </p:nvPr>
        </p:nvSpPr>
        <p:spPr>
          <a:xfrm>
            <a:off x="7545417" y="4452155"/>
            <a:ext cx="3246438" cy="620588"/>
          </a:xfrm>
        </p:spPr>
        <p:txBody>
          <a:bodyPr rtlCol="0"/>
          <a:lstStyle>
            <a:lvl1pPr algn="ctr">
              <a:defRPr sz="1800"/>
            </a:lvl1pPr>
          </a:lstStyle>
          <a:p>
            <a:pPr lvl="0" rtl="0"/>
            <a:r>
              <a:rPr lang="en-GB"/>
              <a:t>Click to edit Master text styles</a:t>
            </a:r>
          </a:p>
        </p:txBody>
      </p:sp>
      <p:sp>
        <p:nvSpPr>
          <p:cNvPr id="5" name="Freeform: Shape 4">
            <a:extLst>
              <a:ext uri="{FF2B5EF4-FFF2-40B4-BE49-F238E27FC236}">
                <a16:creationId xmlns:a16="http://schemas.microsoft.com/office/drawing/2014/main" id="{CCA5388B-F01D-43AF-9723-C2ADB6899EC9}"/>
              </a:ext>
              <a:ext uri="{C183D7F6-B498-43B3-948B-1728B52AA6E4}">
                <adec:decorative xmlns:adec="http://schemas.microsoft.com/office/drawing/2017/decorative"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Tree>
    <p:extLst>
      <p:ext uri="{BB962C8B-B14F-4D97-AF65-F5344CB8AC3E}">
        <p14:creationId xmlns:p14="http://schemas.microsoft.com/office/powerpoint/2010/main" val="586431890"/>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rtlCol="0"/>
          <a:lstStyle/>
          <a:p>
            <a:pPr rtl="0"/>
            <a:r>
              <a:rPr lang="en-GB"/>
              <a:t>Click to edit Master title style</a:t>
            </a:r>
          </a:p>
        </p:txBody>
      </p:sp>
      <p:sp>
        <p:nvSpPr>
          <p:cNvPr id="3" name="Text Placeholder 2"/>
          <p:cNvSpPr>
            <a:spLocks noGrp="1"/>
          </p:cNvSpPr>
          <p:nvPr>
            <p:ph type="body" idx="1"/>
          </p:nvPr>
        </p:nvSpPr>
        <p:spPr>
          <a:xfrm>
            <a:off x="1124711" y="2052337"/>
            <a:ext cx="4536999" cy="823912"/>
          </a:xfrm>
        </p:spPr>
        <p:txBody>
          <a:bodyPr rtlCol="0"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p:nvPr>
        </p:nvSpPr>
        <p:spPr>
          <a:xfrm>
            <a:off x="1124712" y="2912568"/>
            <a:ext cx="4536998" cy="2779361"/>
          </a:xfrm>
        </p:spPr>
        <p:txBody>
          <a:bodyPr rtlCol="0"/>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p:cNvSpPr>
            <a:spLocks noGrp="1"/>
          </p:cNvSpPr>
          <p:nvPr>
            <p:ph type="body" sz="quarter" idx="3"/>
          </p:nvPr>
        </p:nvSpPr>
        <p:spPr>
          <a:xfrm>
            <a:off x="6530290" y="2052337"/>
            <a:ext cx="4535424" cy="823912"/>
          </a:xfrm>
        </p:spPr>
        <p:txBody>
          <a:bodyPr rtlCol="0" anchor="b">
            <a:normAutofit/>
          </a:bodyPr>
          <a:lstStyle>
            <a:lvl1pPr marL="0" indent="0">
              <a:lnSpc>
                <a:spcPct val="99000"/>
              </a:lnSpc>
              <a:buNone/>
              <a:defRPr lang="en-GB"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GB"/>
              <a:t>Click to edit Master text styles</a:t>
            </a:r>
          </a:p>
        </p:txBody>
      </p:sp>
      <p:sp>
        <p:nvSpPr>
          <p:cNvPr id="6" name="Content Placeholder 5"/>
          <p:cNvSpPr>
            <a:spLocks noGrp="1"/>
          </p:cNvSpPr>
          <p:nvPr>
            <p:ph sz="quarter" idx="4"/>
          </p:nvPr>
        </p:nvSpPr>
        <p:spPr>
          <a:xfrm>
            <a:off x="6530290" y="2912568"/>
            <a:ext cx="4535424" cy="2779361"/>
          </a:xfrm>
        </p:spPr>
        <p:txBody>
          <a:bodyPr rtlCol="0"/>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rtlCol="0"/>
          <a:lstStyle/>
          <a:p>
            <a:pPr rtl="0"/>
            <a:r>
              <a:rPr lang="en-GB"/>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pPr rtl="0"/>
            <a:r>
              <a:rPr lang="en-GB"/>
              <a:t>2/3/20XX</a:t>
            </a:r>
            <a:endParaRPr lang="en-GB"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412302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rtlCol="0"/>
          <a:lstStyle/>
          <a:p>
            <a:pPr rtl="0"/>
            <a:r>
              <a:rPr lang="en-GB"/>
              <a:t>Click to edit Master title style</a:t>
            </a:r>
          </a:p>
        </p:txBody>
      </p:sp>
      <p:sp>
        <p:nvSpPr>
          <p:cNvPr id="3" name="Text Placeholder 2"/>
          <p:cNvSpPr>
            <a:spLocks noGrp="1"/>
          </p:cNvSpPr>
          <p:nvPr>
            <p:ph type="body" idx="1"/>
          </p:nvPr>
        </p:nvSpPr>
        <p:spPr>
          <a:xfrm>
            <a:off x="1124712" y="2050056"/>
            <a:ext cx="3108960" cy="823912"/>
          </a:xfrm>
        </p:spPr>
        <p:txBody>
          <a:bodyPr rtlCol="0"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p:nvPr>
        </p:nvSpPr>
        <p:spPr>
          <a:xfrm>
            <a:off x="1124712" y="2910287"/>
            <a:ext cx="3108960" cy="2779361"/>
          </a:xfrm>
        </p:spPr>
        <p:txBody>
          <a:bodyPr rtlCol="0"/>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p:cNvSpPr>
            <a:spLocks noGrp="1"/>
          </p:cNvSpPr>
          <p:nvPr>
            <p:ph type="body" sz="quarter" idx="3"/>
          </p:nvPr>
        </p:nvSpPr>
        <p:spPr>
          <a:xfrm>
            <a:off x="4536161" y="2050053"/>
            <a:ext cx="3108960" cy="823912"/>
          </a:xfrm>
        </p:spPr>
        <p:txBody>
          <a:bodyPr rtlCol="0" anchor="b">
            <a:normAutofit/>
          </a:bodyPr>
          <a:lstStyle>
            <a:lvl1pPr marL="0" indent="0">
              <a:lnSpc>
                <a:spcPct val="99000"/>
              </a:lnSpc>
              <a:buNone/>
              <a:defRPr lang="en-GB"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GB"/>
              <a:t>Click to edit Master text styles</a:t>
            </a:r>
          </a:p>
        </p:txBody>
      </p:sp>
      <p:sp>
        <p:nvSpPr>
          <p:cNvPr id="6" name="Content Placeholder 5"/>
          <p:cNvSpPr>
            <a:spLocks noGrp="1"/>
          </p:cNvSpPr>
          <p:nvPr>
            <p:ph sz="quarter" idx="4"/>
          </p:nvPr>
        </p:nvSpPr>
        <p:spPr>
          <a:xfrm>
            <a:off x="4536161" y="2910284"/>
            <a:ext cx="3108960" cy="2779361"/>
          </a:xfrm>
        </p:spPr>
        <p:txBody>
          <a:bodyPr rtlCol="0"/>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rtlCol="0" anchor="b">
            <a:normAutofit/>
          </a:bodyPr>
          <a:lstStyle>
            <a:lvl1pPr marL="0" indent="0">
              <a:lnSpc>
                <a:spcPct val="99000"/>
              </a:lnSpc>
              <a:buNone/>
              <a:defRPr lang="en-GB"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GB"/>
              <a:t>Click to edit Master text styles</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rtlCol="0"/>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rtlCol="0"/>
          <a:lstStyle/>
          <a:p>
            <a:pPr rtl="0"/>
            <a:r>
              <a:rPr lang="en-GB"/>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pPr rtl="0"/>
            <a:r>
              <a:rPr lang="en-GB"/>
              <a:t>2/3/20XX</a:t>
            </a:r>
            <a:endParaRPr lang="en-GB" spc="0" dirty="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317125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rtlCol="0" anchor="b">
            <a:normAutofit/>
          </a:bodyPr>
          <a:lstStyle/>
          <a:p>
            <a:pPr rtl="0"/>
            <a:r>
              <a:rPr lang="en-GB"/>
              <a:t>Click to edit Master title style</a:t>
            </a:r>
            <a:endParaRPr lang="en-GB" dirty="0"/>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rtlCol="0" anchor="t">
            <a:normAutofit/>
          </a:bodyPr>
          <a:lstStyle/>
          <a:p>
            <a:pPr lvl="0" rtl="0"/>
            <a:r>
              <a:rPr lang="en-GB"/>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rtlCol="0"/>
          <a:lstStyle/>
          <a:p>
            <a:pPr rtl="0"/>
            <a:r>
              <a:rPr lang="en-GB"/>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p:spPr>
        <p:txBody>
          <a:bodyPr rtlCol="0"/>
          <a:lstStyle/>
          <a:p>
            <a:pPr algn="r" rtl="0"/>
            <a:r>
              <a:rPr lang="en-GB"/>
              <a:t>2/3/20XX</a:t>
            </a:r>
            <a:endParaRPr lang="en-GB" dirty="0"/>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208225482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rtlCol="0" anchor="b"/>
          <a:lstStyle/>
          <a:p>
            <a:pPr rtl="0"/>
            <a:r>
              <a:rPr lang="en-GB"/>
              <a:t>Click to edit Master title style</a:t>
            </a:r>
            <a:endParaRPr lang="en-GB" dirty="0"/>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rtlCol="0" anchor="t"/>
          <a:lstStyle/>
          <a:p>
            <a:pPr rtl="0"/>
            <a:r>
              <a:rPr lang="en-GB" b="0"/>
              <a:t>Click to edit Master subtitle style</a:t>
            </a:r>
            <a:endParaRPr lang="en-GB" b="0" dirty="0"/>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rtlCol="0"/>
          <a:lstStyle/>
          <a:p>
            <a:pPr rtl="0"/>
            <a:r>
              <a:rPr lang="en-GB"/>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rtlCol="0"/>
          <a:lstStyle/>
          <a:p>
            <a:pPr rtl="0"/>
            <a:r>
              <a:rPr lang="en-GB"/>
              <a:t>Click icon to add picture</a:t>
            </a:r>
            <a:endParaRPr lang="en-GB" dirty="0"/>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rtlCol="0"/>
          <a:lstStyle/>
          <a:p>
            <a:pPr rtl="0"/>
            <a:r>
              <a:rPr lang="en-GB"/>
              <a:t>Click icon to add picture</a:t>
            </a:r>
            <a:endParaRPr lang="en-GB" dirty="0"/>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p:spPr>
        <p:txBody>
          <a:bodyPr rtlCol="0"/>
          <a:lstStyle>
            <a:lvl1pPr>
              <a:defRPr>
                <a:solidFill>
                  <a:schemeClr val="bg1"/>
                </a:solidFill>
              </a:defRPr>
            </a:lvl1pPr>
          </a:lstStyle>
          <a:p>
            <a:pPr rtl="0"/>
            <a:r>
              <a:rPr lang="en-GB"/>
              <a:t>2/3/20XX</a:t>
            </a:r>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rtlCol="0"/>
          <a:lstStyle>
            <a:lvl1pPr algn="ct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en-GB" smtClean="0"/>
              <a:pPr/>
              <a:t>‹#›</a:t>
            </a:fld>
            <a:endParaRPr lang="en-GB" dirty="0"/>
          </a:p>
        </p:txBody>
      </p:sp>
    </p:spTree>
    <p:extLst>
      <p:ext uri="{BB962C8B-B14F-4D97-AF65-F5344CB8AC3E}">
        <p14:creationId xmlns:p14="http://schemas.microsoft.com/office/powerpoint/2010/main" val="358424344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GB" dirty="0"/>
          </a:p>
        </p:txBody>
      </p:sp>
      <p:sp>
        <p:nvSpPr>
          <p:cNvPr id="3" name="Content Placeholder 2"/>
          <p:cNvSpPr>
            <a:spLocks noGrp="1"/>
          </p:cNvSpPr>
          <p:nvPr>
            <p:ph idx="1"/>
          </p:nvPr>
        </p:nvSpPr>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rtlCol="0"/>
          <a:lstStyle/>
          <a:p>
            <a:pPr rtl="0"/>
            <a:r>
              <a:rPr lang="en-GB"/>
              <a:t>2/3/20XX</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rtlCol="0"/>
          <a:lstStyle/>
          <a:p>
            <a:pPr rtl="0"/>
            <a:r>
              <a:rPr lang="en-GB"/>
              <a:t>Sample Footer Text</a:t>
            </a:r>
          </a:p>
        </p:txBody>
      </p:sp>
      <p:sp>
        <p:nvSpPr>
          <p:cNvPr id="7" name="Slide Number Placeholder 31">
            <a:extLst>
              <a:ext uri="{FF2B5EF4-FFF2-40B4-BE49-F238E27FC236}">
                <a16:creationId xmlns:a16="http://schemas.microsoft.com/office/drawing/2014/main" id="{ABC4236E-DEC6-461F-9145-45973B271BFD}"/>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2157717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GB" dirty="0"/>
          </a:p>
        </p:txBody>
      </p:sp>
      <p:sp>
        <p:nvSpPr>
          <p:cNvPr id="3" name="Content Placeholder 2"/>
          <p:cNvSpPr>
            <a:spLocks noGrp="1"/>
          </p:cNvSpPr>
          <p:nvPr>
            <p:ph sz="half" idx="1"/>
          </p:nvPr>
        </p:nvSpPr>
        <p:spPr>
          <a:xfrm>
            <a:off x="1920240" y="2438399"/>
            <a:ext cx="4160520" cy="3657601"/>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Content Placeholder 3"/>
          <p:cNvSpPr>
            <a:spLocks noGrp="1"/>
          </p:cNvSpPr>
          <p:nvPr>
            <p:ph sz="half" idx="2"/>
          </p:nvPr>
        </p:nvSpPr>
        <p:spPr>
          <a:xfrm>
            <a:off x="6530290" y="2438399"/>
            <a:ext cx="4160520" cy="3657601"/>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rtlCol="0"/>
          <a:lstStyle/>
          <a:p>
            <a:pPr rtl="0"/>
            <a:r>
              <a:rPr lang="en-GB"/>
              <a:t>2/3/20XX</a:t>
            </a:r>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rtlCol="0"/>
          <a:lstStyle/>
          <a:p>
            <a:pPr rtl="0"/>
            <a:r>
              <a:rPr lang="en-GB"/>
              <a:t>Sample Footer Text</a:t>
            </a:r>
          </a:p>
        </p:txBody>
      </p:sp>
      <p:sp>
        <p:nvSpPr>
          <p:cNvPr id="11" name="Slide Number Placeholder 31">
            <a:extLst>
              <a:ext uri="{FF2B5EF4-FFF2-40B4-BE49-F238E27FC236}">
                <a16:creationId xmlns:a16="http://schemas.microsoft.com/office/drawing/2014/main" id="{38A6D074-7013-4944-89F6-2481F7DCE1B6}"/>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370294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lang="en-GB"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rtlCol="0"/>
          <a:lstStyle/>
          <a:p>
            <a:pPr rtl="0"/>
            <a:r>
              <a:rPr lang="en-GB"/>
              <a:t>2/3/20XX</a:t>
            </a:r>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rtlCol="0"/>
          <a:lstStyle/>
          <a:p>
            <a:pPr rtl="0"/>
            <a:r>
              <a:rPr lang="en-GB"/>
              <a:t>Sample Footer Text</a:t>
            </a:r>
          </a:p>
        </p:txBody>
      </p:sp>
      <p:sp>
        <p:nvSpPr>
          <p:cNvPr id="9" name="Slide Number Placeholder 31">
            <a:extLst>
              <a:ext uri="{FF2B5EF4-FFF2-40B4-BE49-F238E27FC236}">
                <a16:creationId xmlns:a16="http://schemas.microsoft.com/office/drawing/2014/main" id="{26063765-A16A-406C-B56F-0D4AEC512594}"/>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41108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rtlCol="0"/>
          <a:lstStyle/>
          <a:p>
            <a:pPr rtl="0"/>
            <a:r>
              <a:rPr lang="en-GB"/>
              <a:t>2/3/20XX</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rtlCol="0"/>
          <a:lstStyle/>
          <a:p>
            <a:pPr rtl="0"/>
            <a:r>
              <a:rPr lang="en-GB"/>
              <a:t>Sample Footer Text</a:t>
            </a:r>
          </a:p>
        </p:txBody>
      </p:sp>
      <p:sp>
        <p:nvSpPr>
          <p:cNvPr id="8" name="Slide Number Placeholder 31">
            <a:extLst>
              <a:ext uri="{FF2B5EF4-FFF2-40B4-BE49-F238E27FC236}">
                <a16:creationId xmlns:a16="http://schemas.microsoft.com/office/drawing/2014/main" id="{8AAB7801-14F1-4A33-A13B-ECE1E4CF2779}"/>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rtlCol="0" anchor="b">
            <a:normAutofit/>
          </a:bodyPr>
          <a:lstStyle>
            <a:lvl1pPr>
              <a:lnSpc>
                <a:spcPct val="104000"/>
              </a:lnSpc>
              <a:defRPr sz="3400"/>
            </a:lvl1pPr>
          </a:lstStyle>
          <a:p>
            <a:pPr rtl="0"/>
            <a:r>
              <a:rPr lang="en-GB"/>
              <a:t>Click to edit Master title style</a:t>
            </a:r>
            <a:endParaRPr lang="en-GB" dirty="0"/>
          </a:p>
        </p:txBody>
      </p:sp>
      <p:sp>
        <p:nvSpPr>
          <p:cNvPr id="3" name="Content Placeholder 2"/>
          <p:cNvSpPr>
            <a:spLocks noGrp="1"/>
          </p:cNvSpPr>
          <p:nvPr>
            <p:ph idx="1"/>
          </p:nvPr>
        </p:nvSpPr>
        <p:spPr>
          <a:xfrm>
            <a:off x="1280160" y="640080"/>
            <a:ext cx="6949440" cy="5455919"/>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Text Placeholder 3"/>
          <p:cNvSpPr>
            <a:spLocks noGrp="1"/>
          </p:cNvSpPr>
          <p:nvPr>
            <p:ph type="body" sz="half" idx="2"/>
          </p:nvPr>
        </p:nvSpPr>
        <p:spPr>
          <a:xfrm>
            <a:off x="8476488" y="3223803"/>
            <a:ext cx="3227715" cy="2872197"/>
          </a:xfrm>
        </p:spPr>
        <p:txBody>
          <a:bodyPr rtlCol="0"/>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rtlCol="0"/>
          <a:lstStyle/>
          <a:p>
            <a:pPr rtl="0"/>
            <a:r>
              <a:rPr lang="en-GB"/>
              <a:t>2/3/20XX</a:t>
            </a:r>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rtlCol="0"/>
          <a:lstStyle/>
          <a:p>
            <a:pPr rtl="0"/>
            <a:r>
              <a:rPr lang="en-GB"/>
              <a:t>Sample Footer Text</a:t>
            </a:r>
          </a:p>
        </p:txBody>
      </p:sp>
      <p:sp>
        <p:nvSpPr>
          <p:cNvPr id="11" name="Slide Number Placeholder 31">
            <a:extLst>
              <a:ext uri="{FF2B5EF4-FFF2-40B4-BE49-F238E27FC236}">
                <a16:creationId xmlns:a16="http://schemas.microsoft.com/office/drawing/2014/main" id="{943D328A-FC72-4F5E-A189-C3B730073963}"/>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p>
        </p:txBody>
      </p:sp>
      <p:sp>
        <p:nvSpPr>
          <p:cNvPr id="2" name="Title 1"/>
          <p:cNvSpPr>
            <a:spLocks noGrp="1"/>
          </p:cNvSpPr>
          <p:nvPr>
            <p:ph type="title"/>
          </p:nvPr>
        </p:nvSpPr>
        <p:spPr>
          <a:xfrm>
            <a:off x="8476488" y="1503910"/>
            <a:ext cx="3230625" cy="1687924"/>
          </a:xfrm>
        </p:spPr>
        <p:txBody>
          <a:bodyPr rtlCol="0" anchor="b">
            <a:noAutofit/>
          </a:bodyPr>
          <a:lstStyle>
            <a:lvl1pPr>
              <a:lnSpc>
                <a:spcPct val="104000"/>
              </a:lnSpc>
              <a:defRPr sz="3400"/>
            </a:lvl1pPr>
          </a:lstStyle>
          <a:p>
            <a:pPr rtl="0"/>
            <a:r>
              <a:rPr lang="en-GB"/>
              <a:t>Click to edit Master title style</a:t>
            </a:r>
            <a:endParaRPr lang="en-GB" dirty="0"/>
          </a:p>
        </p:txBody>
      </p:sp>
      <p:sp>
        <p:nvSpPr>
          <p:cNvPr id="4" name="Text Placeholder 3"/>
          <p:cNvSpPr>
            <a:spLocks noGrp="1"/>
          </p:cNvSpPr>
          <p:nvPr>
            <p:ph type="body" sz="half" idx="2"/>
          </p:nvPr>
        </p:nvSpPr>
        <p:spPr>
          <a:xfrm>
            <a:off x="8476488" y="3223806"/>
            <a:ext cx="3227832" cy="2872194"/>
          </a:xfrm>
        </p:spPr>
        <p:txBody>
          <a:bodyPr rtlCol="0"/>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rtlCol="0"/>
          <a:lstStyle/>
          <a:p>
            <a:pPr rtl="0"/>
            <a:r>
              <a:rPr lang="en-GB"/>
              <a:t>2/3/20XX</a:t>
            </a:r>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rtlCol="0"/>
          <a:lstStyle>
            <a:lvl1pPr>
              <a:defRPr b="1">
                <a:solidFill>
                  <a:srgbClr val="FFFFFF"/>
                </a:solidFill>
                <a:effectLst>
                  <a:outerShdw blurRad="50800" dist="38100" dir="2700000" algn="tl" rotWithShape="0">
                    <a:prstClr val="black">
                      <a:alpha val="43000"/>
                    </a:prstClr>
                  </a:outerShdw>
                </a:effectLst>
              </a:defRPr>
            </a:lvl1pPr>
          </a:lstStyle>
          <a:p>
            <a:pPr rtl="0"/>
            <a:r>
              <a:rPr lang="en-GB"/>
              <a:t>Sample Footer Text</a:t>
            </a:r>
          </a:p>
        </p:txBody>
      </p:sp>
      <p:sp>
        <p:nvSpPr>
          <p:cNvPr id="8" name="Slide Number Placeholder 31">
            <a:extLst>
              <a:ext uri="{FF2B5EF4-FFF2-40B4-BE49-F238E27FC236}">
                <a16:creationId xmlns:a16="http://schemas.microsoft.com/office/drawing/2014/main" id="{6AD29F03-B734-4E9A-8F4E-7E686CAB0A9E}"/>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32149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259330E-45A9-4294-A077-3852502CCBBB}"/>
              </a:ext>
            </a:extLst>
          </p:cNvPr>
          <p:cNvSpPr>
            <a:spLocks noGrp="1"/>
          </p:cNvSpPr>
          <p:nvPr>
            <p:ph type="title"/>
          </p:nvPr>
        </p:nvSpPr>
        <p:spPr>
          <a:xfrm>
            <a:off x="1122481" y="442913"/>
            <a:ext cx="7134415" cy="1843087"/>
          </a:xfrm>
        </p:spPr>
        <p:txBody>
          <a:bodyPr rtlCol="0" anchor="b"/>
          <a:lstStyle/>
          <a:p>
            <a:pPr rtl="0"/>
            <a:r>
              <a:rPr lang="en-GB"/>
              <a:t>Click to edit Master title style</a:t>
            </a:r>
            <a:endParaRPr lang="en-GB" dirty="0"/>
          </a:p>
        </p:txBody>
      </p:sp>
      <p:sp>
        <p:nvSpPr>
          <p:cNvPr id="23" name="Content Placeholder 2">
            <a:extLst>
              <a:ext uri="{FF2B5EF4-FFF2-40B4-BE49-F238E27FC236}">
                <a16:creationId xmlns:a16="http://schemas.microsoft.com/office/drawing/2014/main" id="{4FE3AE0F-39BB-48ED-A13E-75DF0DCFAFB3}"/>
              </a:ext>
            </a:extLst>
          </p:cNvPr>
          <p:cNvSpPr>
            <a:spLocks noGrp="1"/>
          </p:cNvSpPr>
          <p:nvPr>
            <p:ph idx="1"/>
          </p:nvPr>
        </p:nvSpPr>
        <p:spPr>
          <a:xfrm>
            <a:off x="1122481" y="2404069"/>
            <a:ext cx="5485331" cy="3560169"/>
          </a:xfrm>
        </p:spPr>
        <p:txBody>
          <a:bodyPr rtlCol="0">
            <a:normAutofit/>
          </a:bodyPr>
          <a:lstStyle/>
          <a:p>
            <a:pPr lvl="0" rtl="0"/>
            <a:r>
              <a:rPr lang="en-GB"/>
              <a:t>Click to edit Master text styles</a:t>
            </a:r>
          </a:p>
        </p:txBody>
      </p:sp>
      <p:sp>
        <p:nvSpPr>
          <p:cNvPr id="26" name="Picture Placeholder 25">
            <a:extLst>
              <a:ext uri="{FF2B5EF4-FFF2-40B4-BE49-F238E27FC236}">
                <a16:creationId xmlns:a16="http://schemas.microsoft.com/office/drawing/2014/main"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14" name="Freeform: Shape 13">
            <a:extLst>
              <a:ext uri="{FF2B5EF4-FFF2-40B4-BE49-F238E27FC236}">
                <a16:creationId xmlns:a16="http://schemas.microsoft.com/office/drawing/2014/main" id="{6292C5C6-6AF9-4248-B2DA-ACA4A1BD3929}"/>
              </a:ext>
              <a:ext uri="{C183D7F6-B498-43B3-948B-1728B52AA6E4}">
                <adec:decorative xmlns:adec="http://schemas.microsoft.com/office/drawing/2017/decorative"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A499CB4-9592-40E3-B804-ECCA6B240336}"/>
              </a:ext>
              <a:ext uri="{C183D7F6-B498-43B3-948B-1728B52AA6E4}">
                <adec:decorative xmlns:adec="http://schemas.microsoft.com/office/drawing/2017/decorative"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id="{9C9246C2-8173-4093-9B73-2CEBC7ECC500}"/>
              </a:ext>
            </a:extLst>
          </p:cNvPr>
          <p:cNvSpPr>
            <a:spLocks noGrp="1"/>
          </p:cNvSpPr>
          <p:nvPr>
            <p:ph type="ftr" sz="quarter" idx="11"/>
          </p:nvPr>
        </p:nvSpPr>
        <p:spPr>
          <a:xfrm>
            <a:off x="1122482" y="6170613"/>
            <a:ext cx="5181820" cy="457200"/>
          </a:xfrm>
        </p:spPr>
        <p:txBody>
          <a:bodyPr rtlCol="0"/>
          <a:lstStyle/>
          <a:p>
            <a:pPr rtl="0"/>
            <a:r>
              <a:rPr lang="en-GB"/>
              <a:t>Sample Footer Text</a:t>
            </a:r>
          </a:p>
        </p:txBody>
      </p:sp>
      <p:sp>
        <p:nvSpPr>
          <p:cNvPr id="17" name="Freeform: Shape 16">
            <a:extLst>
              <a:ext uri="{FF2B5EF4-FFF2-40B4-BE49-F238E27FC236}">
                <a16:creationId xmlns:a16="http://schemas.microsoft.com/office/drawing/2014/main" id="{A3A06B29-0534-404B-BF1A-C3EBA8B3EEB3}"/>
              </a:ext>
              <a:ext uri="{C183D7F6-B498-43B3-948B-1728B52AA6E4}">
                <adec:decorative xmlns:adec="http://schemas.microsoft.com/office/drawing/2017/decorative"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0AF802-8BEE-4DC7-8296-B52D4BE43FB9}"/>
              </a:ext>
              <a:ext uri="{C183D7F6-B498-43B3-948B-1728B52AA6E4}">
                <adec:decorative xmlns:adec="http://schemas.microsoft.com/office/drawing/2017/decorative"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id="{012C926C-C55F-482B-A653-A99E71E49062}"/>
              </a:ext>
              <a:ext uri="{C183D7F6-B498-43B3-948B-1728B52AA6E4}">
                <adec:decorative xmlns:adec="http://schemas.microsoft.com/office/drawing/2017/decorative"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19" name="Date Placeholder 6">
            <a:extLst>
              <a:ext uri="{FF2B5EF4-FFF2-40B4-BE49-F238E27FC236}">
                <a16:creationId xmlns:a16="http://schemas.microsoft.com/office/drawing/2014/main" id="{729B24BA-95BE-4289-901E-61D7E95237D1}"/>
              </a:ext>
            </a:extLst>
          </p:cNvPr>
          <p:cNvSpPr>
            <a:spLocks noGrp="1"/>
          </p:cNvSpPr>
          <p:nvPr>
            <p:ph type="dt" sz="half" idx="10"/>
          </p:nvPr>
        </p:nvSpPr>
        <p:spPr>
          <a:xfrm>
            <a:off x="7850727" y="6170491"/>
            <a:ext cx="2840083" cy="457200"/>
          </a:xfrm>
        </p:spPr>
        <p:txBody>
          <a:bodyPr rtlCol="0"/>
          <a:lstStyle>
            <a:lvl1pPr>
              <a:defRPr>
                <a:solidFill>
                  <a:schemeClr val="bg1"/>
                </a:solidFill>
              </a:defRPr>
            </a:lvl1pPr>
          </a:lstStyle>
          <a:p>
            <a:pPr rtl="0"/>
            <a:r>
              <a:rPr lang="en-GB"/>
              <a:t>2/3/20XX</a:t>
            </a:r>
            <a:endParaRPr lang="en-GB" dirty="0"/>
          </a:p>
        </p:txBody>
      </p:sp>
      <p:sp>
        <p:nvSpPr>
          <p:cNvPr id="27" name="Slide Number Placeholder 31">
            <a:extLst>
              <a:ext uri="{FF2B5EF4-FFF2-40B4-BE49-F238E27FC236}">
                <a16:creationId xmlns:a16="http://schemas.microsoft.com/office/drawing/2014/main" id="{34C5C85A-7E92-4F46-8832-010DD22D76F5}"/>
              </a:ext>
            </a:extLst>
          </p:cNvPr>
          <p:cNvSpPr>
            <a:spLocks noGrp="1"/>
          </p:cNvSpPr>
          <p:nvPr>
            <p:ph type="sldNum" sz="quarter" idx="12"/>
          </p:nvPr>
        </p:nvSpPr>
        <p:spPr>
          <a:xfrm>
            <a:off x="10712410" y="6172200"/>
            <a:ext cx="775429" cy="457200"/>
          </a:xfrm>
        </p:spPr>
        <p:txBody>
          <a:bodyPr rtlCol="0"/>
          <a:lstStyle>
            <a:lvl1pPr algn="ct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en-GB" smtClean="0"/>
              <a:pPr/>
              <a:t>‹#›</a:t>
            </a:fld>
            <a:endParaRPr lang="en-GB" dirty="0"/>
          </a:p>
        </p:txBody>
      </p:sp>
    </p:spTree>
    <p:extLst>
      <p:ext uri="{BB962C8B-B14F-4D97-AF65-F5344CB8AC3E}">
        <p14:creationId xmlns:p14="http://schemas.microsoft.com/office/powerpoint/2010/main" val="5142707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rtlCol="0" anchor="b"/>
          <a:lstStyle/>
          <a:p>
            <a:pPr rtl="0"/>
            <a:r>
              <a:rPr lang="en-GB"/>
              <a:t>Click to edit Master title style</a:t>
            </a:r>
            <a:endParaRPr lang="en-GB"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rtlCol="0">
            <a:noAutofit/>
          </a:bodyPr>
          <a:lstStyle/>
          <a:p>
            <a:pPr rtl="0"/>
            <a:r>
              <a:rPr lang="en-GB"/>
              <a:t>Click icon to add picture</a:t>
            </a:r>
            <a:endParaRPr lang="en-GB"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rtlCol="0">
            <a:noAutofit/>
          </a:bodyPr>
          <a:lstStyle>
            <a:lvl1pPr algn="ctr">
              <a:defRPr/>
            </a:lvl1pPr>
          </a:lstStyle>
          <a:p>
            <a:pPr rtl="0"/>
            <a:r>
              <a:rPr lang="en-GB"/>
              <a:t>Click icon to add picture</a:t>
            </a:r>
            <a:endParaRPr lang="en-GB"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rtlCol="0">
            <a:normAutofit/>
          </a:bodyPr>
          <a:lstStyle>
            <a:lvl1pPr>
              <a:defRPr spc="0"/>
            </a:lvl1pPr>
          </a:lstStyle>
          <a:p>
            <a:pPr lvl="0" rtl="0"/>
            <a:r>
              <a:rPr lang="en-GB"/>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rtlCol="0"/>
          <a:lstStyle/>
          <a:p>
            <a:pPr rtl="0"/>
            <a:r>
              <a:rPr lang="en-GB"/>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rtlCol="0"/>
          <a:lstStyle>
            <a:lvl1pPr algn="r">
              <a:defRPr/>
            </a:lvl1pPr>
          </a:lstStyle>
          <a:p>
            <a:pPr rtl="0"/>
            <a:r>
              <a:rPr lang="en-GB"/>
              <a:t>2/3/20XX</a:t>
            </a:r>
            <a:endParaRPr lang="en-GB"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139097735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rtlCol="0" anchor="b"/>
          <a:lstStyle>
            <a:lvl1pPr>
              <a:defRPr sz="6000" spc="0"/>
            </a:lvl1pPr>
          </a:lstStyle>
          <a:p>
            <a:pPr rtl="0"/>
            <a:r>
              <a:rPr lang="en-GB" sz="6000"/>
              <a:t>Click to edit Master title style</a:t>
            </a:r>
            <a:endParaRPr lang="en-GB" sz="6000" dirty="0"/>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rtlCol="0" anchor="t"/>
          <a:lstStyle>
            <a:lvl1pPr>
              <a:defRPr strike="noStrike"/>
            </a:lvl1pPr>
          </a:lstStyle>
          <a:p>
            <a:pPr rtl="0"/>
            <a:r>
              <a:rPr lang="en-GB" b="0"/>
              <a:t>Click to edit Master subtitle style</a:t>
            </a:r>
            <a:endParaRPr lang="en-GB" b="0" dirty="0"/>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rtl="0"/>
            <a:endParaRPr lang="en-GB"/>
          </a:p>
        </p:txBody>
      </p:sp>
    </p:spTree>
    <p:extLst>
      <p:ext uri="{BB962C8B-B14F-4D97-AF65-F5344CB8AC3E}">
        <p14:creationId xmlns:p14="http://schemas.microsoft.com/office/powerpoint/2010/main" val="27531027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DCE10AF-EFC7-450A-8AB0-0BDC36897B8B}"/>
              </a:ext>
            </a:extLst>
          </p:cNvPr>
          <p:cNvSpPr>
            <a:spLocks noGrp="1"/>
          </p:cNvSpPr>
          <p:nvPr>
            <p:ph type="title"/>
          </p:nvPr>
        </p:nvSpPr>
        <p:spPr>
          <a:xfrm>
            <a:off x="1126222" y="442913"/>
            <a:ext cx="8263570" cy="1344612"/>
          </a:xfrm>
        </p:spPr>
        <p:txBody>
          <a:bodyPr rtlCol="0" anchor="b"/>
          <a:lstStyle>
            <a:lvl1pPr>
              <a:defRPr spc="0">
                <a:solidFill>
                  <a:schemeClr val="tx1">
                    <a:lumMod val="75000"/>
                    <a:lumOff val="25000"/>
                  </a:schemeClr>
                </a:solidFill>
              </a:defRPr>
            </a:lvl1pPr>
          </a:lstStyle>
          <a:p>
            <a:pPr rtl="0"/>
            <a:r>
              <a:rPr lang="en-GB"/>
              <a:t>Click to edit Master title style</a:t>
            </a:r>
            <a:endParaRPr lang="en-GB" dirty="0"/>
          </a:p>
        </p:txBody>
      </p:sp>
      <p:sp>
        <p:nvSpPr>
          <p:cNvPr id="17" name="Content Placeholder 2">
            <a:extLst>
              <a:ext uri="{FF2B5EF4-FFF2-40B4-BE49-F238E27FC236}">
                <a16:creationId xmlns:a16="http://schemas.microsoft.com/office/drawing/2014/main" id="{F073D2B5-4489-48A5-BD84-C92B7179A018}"/>
              </a:ext>
            </a:extLst>
          </p:cNvPr>
          <p:cNvSpPr>
            <a:spLocks noGrp="1"/>
          </p:cNvSpPr>
          <p:nvPr>
            <p:ph idx="1"/>
          </p:nvPr>
        </p:nvSpPr>
        <p:spPr>
          <a:xfrm>
            <a:off x="1920875" y="2107096"/>
            <a:ext cx="8391967" cy="2846567"/>
          </a:xfrm>
        </p:spPr>
        <p:txBody>
          <a:bodyPr rtlCol="0">
            <a:normAutofit/>
          </a:bodyPr>
          <a:lstStyle/>
          <a:p>
            <a:pPr lvl="0" rtl="0"/>
            <a:r>
              <a:rPr lang="en-GB"/>
              <a:t>Click to edit Master text styles</a:t>
            </a:r>
          </a:p>
        </p:txBody>
      </p:sp>
      <p:sp>
        <p:nvSpPr>
          <p:cNvPr id="13" name="Picture Placeholder 12">
            <a:extLst>
              <a:ext uri="{FF2B5EF4-FFF2-40B4-BE49-F238E27FC236}">
                <a16:creationId xmlns:a16="http://schemas.microsoft.com/office/drawing/2014/main"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rtlCol="0">
            <a:noAutofit/>
          </a:bodyPr>
          <a:lstStyle/>
          <a:p>
            <a:pPr rtl="0"/>
            <a:r>
              <a:rPr lang="en-GB"/>
              <a:t>Click icon to add picture</a:t>
            </a:r>
            <a:endParaRPr lang="en-GB"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124712" y="6170490"/>
            <a:ext cx="5667375"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0727" y="6170491"/>
            <a:ext cx="2840083" cy="457200"/>
          </a:xfrm>
        </p:spPr>
        <p:txBody>
          <a:bodyPr rtlCol="0"/>
          <a:lstStyle>
            <a:lvl1pPr>
              <a:defRPr>
                <a:solidFill>
                  <a:schemeClr val="bg1"/>
                </a:solidFill>
                <a:effectLst>
                  <a:outerShdw blurRad="38100" dist="38100" dir="2700000" algn="tl" rotWithShape="0">
                    <a:srgbClr val="000000">
                      <a:alpha val="43137"/>
                    </a:srgbClr>
                  </a:outerShdw>
                </a:effectLst>
              </a:defRPr>
            </a:lvl1pPr>
          </a:lstStyle>
          <a:p>
            <a:pPr rtl="0"/>
            <a:r>
              <a:rPr lang="en-GB"/>
              <a:t>2/3/20XX</a:t>
            </a:r>
          </a:p>
        </p:txBody>
      </p:sp>
      <p:sp>
        <p:nvSpPr>
          <p:cNvPr id="15" name="Slide Number Placeholder 31">
            <a:extLst>
              <a:ext uri="{FF2B5EF4-FFF2-40B4-BE49-F238E27FC236}">
                <a16:creationId xmlns:a16="http://schemas.microsoft.com/office/drawing/2014/main" id="{A785EF8F-8A0F-41F7-BFA0-9E9AB06C6EFD}"/>
              </a:ext>
            </a:extLst>
          </p:cNvPr>
          <p:cNvSpPr>
            <a:spLocks noGrp="1"/>
          </p:cNvSpPr>
          <p:nvPr>
            <p:ph type="sldNum" sz="quarter" idx="12"/>
          </p:nvPr>
        </p:nvSpPr>
        <p:spPr>
          <a:xfrm>
            <a:off x="10712410" y="6172200"/>
            <a:ext cx="775429" cy="457200"/>
          </a:xfrm>
        </p:spPr>
        <p:txBody>
          <a:bodyPr rtlCol="0"/>
          <a:lstStyle>
            <a:lvl1pPr algn="ct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en-GB" smtClean="0"/>
              <a:pPr/>
              <a:t>‹#›</a:t>
            </a:fld>
            <a:endParaRPr lang="en-GB" dirty="0"/>
          </a:p>
        </p:txBody>
      </p:sp>
      <p:sp>
        <p:nvSpPr>
          <p:cNvPr id="16" name="Freeform: Shape 15">
            <a:extLst>
              <a:ext uri="{FF2B5EF4-FFF2-40B4-BE49-F238E27FC236}">
                <a16:creationId xmlns:a16="http://schemas.microsoft.com/office/drawing/2014/main" id="{62A35DFC-52A3-4FE0-BDBA-E78DB63F8DBC}"/>
              </a:ext>
              <a:ext uri="{C183D7F6-B498-43B3-948B-1728B52AA6E4}">
                <adec:decorative xmlns:adec="http://schemas.microsoft.com/office/drawing/2017/decorative"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88E3CC0-16AD-416F-828A-7989A8733454}"/>
              </a:ext>
              <a:ext uri="{C183D7F6-B498-43B3-948B-1728B52AA6E4}">
                <adec:decorative xmlns:adec="http://schemas.microsoft.com/office/drawing/2017/decorative"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93843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7E2F0C9-450A-46BE-9D30-BF2BCDB2C61B}"/>
              </a:ext>
            </a:extLst>
          </p:cNvPr>
          <p:cNvSpPr>
            <a:spLocks noGrp="1"/>
          </p:cNvSpPr>
          <p:nvPr>
            <p:ph type="title"/>
          </p:nvPr>
        </p:nvSpPr>
        <p:spPr>
          <a:xfrm>
            <a:off x="1828800" y="438912"/>
            <a:ext cx="7340048" cy="1651054"/>
          </a:xfrm>
        </p:spPr>
        <p:txBody>
          <a:bodyPr rtlCol="0" anchor="b"/>
          <a:lstStyle/>
          <a:p>
            <a:pPr rtl="0"/>
            <a:r>
              <a:rPr lang="en-GB"/>
              <a:t>Click to edit Master title style</a:t>
            </a:r>
            <a:endParaRPr lang="en-GB" dirty="0"/>
          </a:p>
        </p:txBody>
      </p:sp>
      <p:sp>
        <p:nvSpPr>
          <p:cNvPr id="17" name="Picture Placeholder 16">
            <a:extLst>
              <a:ext uri="{FF2B5EF4-FFF2-40B4-BE49-F238E27FC236}">
                <a16:creationId xmlns:a16="http://schemas.microsoft.com/office/drawing/2014/main"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rtlCol="0">
            <a:noAutofit/>
          </a:bodyPr>
          <a:lstStyle/>
          <a:p>
            <a:pPr rtl="0"/>
            <a:r>
              <a:rPr lang="en-GB"/>
              <a:t>Click icon to add picture</a:t>
            </a:r>
            <a:endParaRPr lang="en-GB" dirty="0"/>
          </a:p>
        </p:txBody>
      </p:sp>
      <p:sp>
        <p:nvSpPr>
          <p:cNvPr id="24" name="Picture Placeholder 23">
            <a:extLst>
              <a:ext uri="{FF2B5EF4-FFF2-40B4-BE49-F238E27FC236}">
                <a16:creationId xmlns:a16="http://schemas.microsoft.com/office/drawing/2014/main"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28" name="Content Placeholder 2">
            <a:extLst>
              <a:ext uri="{FF2B5EF4-FFF2-40B4-BE49-F238E27FC236}">
                <a16:creationId xmlns:a16="http://schemas.microsoft.com/office/drawing/2014/main" id="{9DCF97C3-1A74-41B6-B2C1-6FE1B2E30B98}"/>
              </a:ext>
            </a:extLst>
          </p:cNvPr>
          <p:cNvSpPr>
            <a:spLocks noGrp="1"/>
          </p:cNvSpPr>
          <p:nvPr>
            <p:ph idx="1"/>
          </p:nvPr>
        </p:nvSpPr>
        <p:spPr>
          <a:xfrm>
            <a:off x="1828800" y="2775004"/>
            <a:ext cx="7973568" cy="3189233"/>
          </a:xfrm>
        </p:spPr>
        <p:txBody>
          <a:bodyPr rtlCol="0"/>
          <a:lstStyle/>
          <a:p>
            <a:pPr lvl="0" rtl="0"/>
            <a:r>
              <a:rPr lang="en-GB"/>
              <a:t>Click to edit Master text styles</a:t>
            </a:r>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828800" y="6172200"/>
            <a:ext cx="5667375" cy="457200"/>
          </a:xfrm>
        </p:spPr>
        <p:txBody>
          <a:bodyPr rtlCol="0"/>
          <a:lstStyle>
            <a:lvl1pPr>
              <a:defRPr>
                <a:solidFill>
                  <a:schemeClr val="tx1"/>
                </a:solidFill>
                <a:effectLst/>
              </a:defRPr>
            </a:lvl1pPr>
          </a:lstStyle>
          <a:p>
            <a:pPr rtl="0"/>
            <a:r>
              <a:rPr lang="en-GB"/>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4696" y="6172200"/>
            <a:ext cx="2840083" cy="457200"/>
          </a:xfrm>
        </p:spPr>
        <p:txBody>
          <a:bodyPr rtlCol="0"/>
          <a:lstStyle>
            <a:lvl1pPr>
              <a:defRPr>
                <a:solidFill>
                  <a:schemeClr val="tx1"/>
                </a:solidFill>
                <a:effectLst/>
              </a:defRPr>
            </a:lvl1pPr>
          </a:lstStyle>
          <a:p>
            <a:pPr rtl="0"/>
            <a:r>
              <a:rPr lang="en-GB"/>
              <a:t>2/3/20XX</a:t>
            </a:r>
          </a:p>
        </p:txBody>
      </p:sp>
      <p:sp>
        <p:nvSpPr>
          <p:cNvPr id="14" name="Slide Number Placeholder 31">
            <a:extLst>
              <a:ext uri="{FF2B5EF4-FFF2-40B4-BE49-F238E27FC236}">
                <a16:creationId xmlns:a16="http://schemas.microsoft.com/office/drawing/2014/main" id="{738131C9-BB2B-4B17-B369-266A658BEFCF}"/>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
        <p:nvSpPr>
          <p:cNvPr id="25" name="Freeform: Shape 24">
            <a:extLst>
              <a:ext uri="{FF2B5EF4-FFF2-40B4-BE49-F238E27FC236}">
                <a16:creationId xmlns:a16="http://schemas.microsoft.com/office/drawing/2014/main" id="{C3103935-D578-4E74-AD03-634BD4A5615B}"/>
              </a:ext>
              <a:ext uri="{C183D7F6-B498-43B3-948B-1728B52AA6E4}">
                <adec:decorative xmlns:adec="http://schemas.microsoft.com/office/drawing/2017/decorative"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AF9FDE73-1B6C-41BC-BDF9-CA5660397890}"/>
              </a:ext>
              <a:ext uri="{C183D7F6-B498-43B3-948B-1728B52AA6E4}">
                <adec:decorative xmlns:adec="http://schemas.microsoft.com/office/drawing/2017/decorative"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0" name="Freeform: Shape 29">
            <a:extLst>
              <a:ext uri="{FF2B5EF4-FFF2-40B4-BE49-F238E27FC236}">
                <a16:creationId xmlns:a16="http://schemas.microsoft.com/office/drawing/2014/main" id="{372902A6-3D21-43DD-95F6-88542794C4D0}"/>
              </a:ext>
              <a:ext uri="{C183D7F6-B498-43B3-948B-1728B52AA6E4}">
                <adec:decorative xmlns:adec="http://schemas.microsoft.com/office/drawing/2017/decorative"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1" name="Freeform: Shape 30">
            <a:extLst>
              <a:ext uri="{FF2B5EF4-FFF2-40B4-BE49-F238E27FC236}">
                <a16:creationId xmlns:a16="http://schemas.microsoft.com/office/drawing/2014/main" id="{F0B134F2-3D84-48E8-B16A-0DBCF9E8DC9D}"/>
              </a:ext>
              <a:ext uri="{C183D7F6-B498-43B3-948B-1728B52AA6E4}">
                <adec:decorative xmlns:adec="http://schemas.microsoft.com/office/drawing/2017/decorative"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927081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rtlCol="0">
            <a:noAutofit/>
          </a:bodyPr>
          <a:lstStyle/>
          <a:p>
            <a:pPr rtl="0"/>
            <a:r>
              <a:rPr lang="en-GB"/>
              <a:t>Click icon to add picture</a:t>
            </a:r>
          </a:p>
        </p:txBody>
      </p:sp>
      <p:sp>
        <p:nvSpPr>
          <p:cNvPr id="22" name="Title 21">
            <a:extLst>
              <a:ext uri="{FF2B5EF4-FFF2-40B4-BE49-F238E27FC236}">
                <a16:creationId xmlns:a16="http://schemas.microsoft.com/office/drawing/2014/main"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rtlCol="0">
            <a:noAutofit/>
          </a:bodyPr>
          <a:lstStyle>
            <a:lvl1pPr>
              <a:lnSpc>
                <a:spcPct val="110000"/>
              </a:lnSpc>
              <a:defRPr sz="2400" spc="0" baseline="0"/>
            </a:lvl1pPr>
          </a:lstStyle>
          <a:p>
            <a:pPr rtl="0"/>
            <a:r>
              <a:rPr lang="en-GB"/>
              <a:t>Click to edit Master title style</a:t>
            </a:r>
          </a:p>
        </p:txBody>
      </p:sp>
      <p:sp>
        <p:nvSpPr>
          <p:cNvPr id="21" name="Freeform: Shape 20">
            <a:extLst>
              <a:ext uri="{FF2B5EF4-FFF2-40B4-BE49-F238E27FC236}">
                <a16:creationId xmlns:a16="http://schemas.microsoft.com/office/drawing/2014/main" id="{EDA0673F-81CD-4FD2-A0E2-2B800F67CD54}"/>
              </a:ext>
              <a:ext uri="{C183D7F6-B498-43B3-948B-1728B52AA6E4}">
                <adec:decorative xmlns:adec="http://schemas.microsoft.com/office/drawing/2017/decorative"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id="{E734C383-6DCF-4C3B-8D34-B514D59344E2}"/>
              </a:ext>
            </a:extLst>
          </p:cNvPr>
          <p:cNvSpPr>
            <a:spLocks noGrp="1"/>
          </p:cNvSpPr>
          <p:nvPr>
            <p:ph type="subTitle" idx="1" hasCustomPrompt="1"/>
          </p:nvPr>
        </p:nvSpPr>
        <p:spPr>
          <a:xfrm>
            <a:off x="7706870" y="5261547"/>
            <a:ext cx="3848429" cy="678633"/>
          </a:xfrm>
        </p:spPr>
        <p:txBody>
          <a:bodyPr rtlCol="0" anchor="t">
            <a:normAutofit/>
          </a:bodyPr>
          <a:lstStyle>
            <a:lvl1pPr marL="0" indent="0">
              <a:defRPr/>
            </a:lvl1pPr>
          </a:lstStyle>
          <a:p>
            <a:pPr rtl="0"/>
            <a:r>
              <a:rPr lang="en-GB" sz="180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id="{F0B4B380-E466-46B3-B541-B6D166755EBB}"/>
              </a:ext>
            </a:extLst>
          </p:cNvPr>
          <p:cNvSpPr>
            <a:spLocks noGrp="1"/>
          </p:cNvSpPr>
          <p:nvPr>
            <p:ph type="ftr" sz="quarter" idx="11"/>
          </p:nvPr>
        </p:nvSpPr>
        <p:spPr>
          <a:xfrm>
            <a:off x="1124712" y="6170490"/>
            <a:ext cx="5669280" cy="457200"/>
          </a:xfrm>
        </p:spPr>
        <p:txBody>
          <a:bodyPr rtlCol="0"/>
          <a:lstStyle/>
          <a:p>
            <a:pPr rtl="0"/>
            <a:r>
              <a:rPr lang="en-GB">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id="{19723AE5-0785-4E75-8F8A-0585867971F0}"/>
              </a:ext>
            </a:extLst>
          </p:cNvPr>
          <p:cNvSpPr>
            <a:spLocks noGrp="1"/>
          </p:cNvSpPr>
          <p:nvPr>
            <p:ph type="dt" sz="half" idx="10"/>
          </p:nvPr>
        </p:nvSpPr>
        <p:spPr>
          <a:xfrm>
            <a:off x="7854696" y="6172200"/>
            <a:ext cx="2843784" cy="457200"/>
          </a:xfrm>
        </p:spPr>
        <p:txBody>
          <a:bodyPr rtlCol="0"/>
          <a:lstStyle/>
          <a:p>
            <a:pPr algn="r" rtl="0"/>
            <a:r>
              <a:rPr lang="en-GB"/>
              <a:t>2/3/20XX</a:t>
            </a:r>
            <a:endParaRPr lang="en-GB" dirty="0"/>
          </a:p>
        </p:txBody>
      </p:sp>
      <p:sp>
        <p:nvSpPr>
          <p:cNvPr id="13" name="Slide Number Placeholder 31">
            <a:extLst>
              <a:ext uri="{FF2B5EF4-FFF2-40B4-BE49-F238E27FC236}">
                <a16:creationId xmlns:a16="http://schemas.microsoft.com/office/drawing/2014/main" id="{17FECCBB-8049-41D8-AC1F-EF5DD957BFE9}"/>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275666281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rtlCol="0"/>
          <a:lstStyle/>
          <a:p>
            <a:pPr rtl="0"/>
            <a:r>
              <a:rPr lang="en-GB"/>
              <a:t>Click to edit Master title style</a:t>
            </a:r>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rtlCol="0"/>
          <a:lstStyle>
            <a:lvl1pPr algn="ctr">
              <a:lnSpc>
                <a:spcPct val="100000"/>
              </a:lnSpc>
              <a:defRPr sz="1200" b="1"/>
            </a:lvl1pPr>
          </a:lstStyle>
          <a:p>
            <a:pPr lvl="0" rtl="0"/>
            <a:r>
              <a:rPr lang="en-GB"/>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rtlCol="0"/>
          <a:lstStyle>
            <a:lvl1pPr algn="ctr">
              <a:lnSpc>
                <a:spcPct val="100000"/>
              </a:lnSpc>
              <a:defRPr sz="1000"/>
            </a:lvl1pPr>
          </a:lstStyle>
          <a:p>
            <a:pPr lvl="0" rtl="0"/>
            <a:r>
              <a:rPr lang="en-GB"/>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rtlCol="0"/>
          <a:lstStyle>
            <a:lvl1pPr algn="ctr">
              <a:lnSpc>
                <a:spcPct val="100000"/>
              </a:lnSpc>
              <a:defRPr sz="1200" b="1"/>
            </a:lvl1pPr>
          </a:lstStyle>
          <a:p>
            <a:pPr lvl="0" rtl="0"/>
            <a:r>
              <a:rPr lang="en-GB"/>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rtlCol="0"/>
          <a:lstStyle>
            <a:lvl1pPr algn="ctr">
              <a:lnSpc>
                <a:spcPct val="100000"/>
              </a:lnSpc>
              <a:defRPr sz="1000"/>
            </a:lvl1pPr>
          </a:lstStyle>
          <a:p>
            <a:pPr lvl="0" rtl="0"/>
            <a:r>
              <a:rPr lang="en-GB"/>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rtlCol="0"/>
          <a:lstStyle>
            <a:lvl1pPr algn="ctr">
              <a:lnSpc>
                <a:spcPct val="100000"/>
              </a:lnSpc>
              <a:defRPr sz="1200" b="1"/>
            </a:lvl1pPr>
          </a:lstStyle>
          <a:p>
            <a:pPr lvl="0" rtl="0"/>
            <a:r>
              <a:rPr lang="en-GB"/>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rtlCol="0"/>
          <a:lstStyle>
            <a:lvl1pPr algn="ctr">
              <a:lnSpc>
                <a:spcPct val="100000"/>
              </a:lnSpc>
              <a:defRPr sz="1000"/>
            </a:lvl1pPr>
          </a:lstStyle>
          <a:p>
            <a:pPr lvl="0" rtl="0"/>
            <a:r>
              <a:rPr lang="en-GB"/>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rtlCol="0"/>
          <a:lstStyle>
            <a:lvl1pPr algn="ctr">
              <a:lnSpc>
                <a:spcPct val="100000"/>
              </a:lnSpc>
              <a:defRPr sz="1200" b="1"/>
            </a:lvl1pPr>
          </a:lstStyle>
          <a:p>
            <a:pPr lvl="0" rtl="0"/>
            <a:r>
              <a:rPr lang="en-GB"/>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rtlCol="0"/>
          <a:lstStyle>
            <a:lvl1pPr algn="ctr">
              <a:lnSpc>
                <a:spcPct val="100000"/>
              </a:lnSpc>
              <a:defRPr sz="1000"/>
            </a:lvl1pPr>
          </a:lstStyle>
          <a:p>
            <a:pPr lvl="0" rtl="0"/>
            <a:r>
              <a:rPr lang="en-GB"/>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rtlCol="0"/>
          <a:lstStyle/>
          <a:p>
            <a:pPr rtl="0"/>
            <a:r>
              <a:rPr lang="en-GB"/>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rtlCol="0"/>
          <a:lstStyle/>
          <a:p>
            <a:pPr rtl="0"/>
            <a:r>
              <a:rPr lang="en-GB"/>
              <a:t>2/3/20XX</a:t>
            </a:r>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rtlCol="0"/>
          <a:lstStyle/>
          <a:p>
            <a:pPr rtl="0"/>
            <a:r>
              <a:rPr lang="en-GB"/>
              <a:t>Click to edit Master title style</a:t>
            </a:r>
            <a:endParaRPr lang="en-GB" dirty="0"/>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rtlCol="0">
            <a:noAutofit/>
          </a:bodyPr>
          <a:lstStyle/>
          <a:p>
            <a:pPr rtl="0"/>
            <a:r>
              <a:rPr lang="en-GB"/>
              <a:t>Click icon to add picture</a:t>
            </a:r>
            <a:endParaRPr lang="en-GB" dirty="0"/>
          </a:p>
        </p:txBody>
      </p:sp>
      <p:sp>
        <p:nvSpPr>
          <p:cNvPr id="3" name="Content Placeholder 2"/>
          <p:cNvSpPr>
            <a:spLocks noGrp="1"/>
          </p:cNvSpPr>
          <p:nvPr>
            <p:ph idx="1"/>
          </p:nvPr>
        </p:nvSpPr>
        <p:spPr>
          <a:xfrm>
            <a:off x="1320655" y="2312276"/>
            <a:ext cx="9566098" cy="3651504"/>
          </a:xfrm>
        </p:spPr>
        <p:txBody>
          <a:bodyPr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rtlCol="0"/>
          <a:lstStyle/>
          <a:p>
            <a:pPr rtl="0"/>
            <a:r>
              <a:rPr lang="en-GB"/>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rtlCol="0"/>
          <a:lstStyle/>
          <a:p>
            <a:pPr rtl="0"/>
            <a:r>
              <a:rPr lang="en-GB"/>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rtlCol="0"/>
          <a:lstStyle>
            <a:lvl1pPr algn="ctr">
              <a:defRPr>
                <a:solidFill>
                  <a:schemeClr val="tx1">
                    <a:lumMod val="75000"/>
                    <a:lumOff val="25000"/>
                  </a:schemeClr>
                </a:solidFill>
                <a:effectLst/>
              </a:defRPr>
            </a:lvl1pPr>
          </a:lstStyle>
          <a:p>
            <a:pPr algn="ctr" rtl="0"/>
            <a:fld id="{FAEF9944-A4F6-4C59-AEBD-678D6480B8EA}" type="slidenum">
              <a:rPr lang="en-GB" smtClean="0"/>
              <a:pPr/>
              <a:t>‹#›</a:t>
            </a:fld>
            <a:endParaRPr lang="en-GB" dirty="0"/>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39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pPr rtl="0"/>
            <a:r>
              <a:rPr lang="en-GB"/>
              <a:t>Click to edit Master title style</a:t>
            </a:r>
            <a:endParaRPr lang="en-GB"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pPr rtl="0"/>
            <a:r>
              <a:rPr lang="en-GB"/>
              <a:t>2/3/20XX</a:t>
            </a:r>
            <a:endParaRPr lang="en-GB"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pPr rtl="0"/>
            <a:r>
              <a:rPr lang="en-GB"/>
              <a:t>Sample Footer Text</a:t>
            </a:r>
            <a:endParaRPr lang="en-GB"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rtl="0"/>
            <a:fld id="{FAEF9944-A4F6-4C59-AEBD-678D6480B8EA}" type="slidenum">
              <a:rPr lang="en-GB" smtClean="0"/>
              <a:pPr algn="l"/>
              <a:t>‹#›</a:t>
            </a:fld>
            <a:endParaRPr lang="en-GB" dirty="0"/>
          </a:p>
        </p:txBody>
      </p: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64" r:id="rId5"/>
    <p:sldLayoutId id="2147483768" r:id="rId6"/>
    <p:sldLayoutId id="2147483775" r:id="rId7"/>
    <p:sldLayoutId id="2147483679" r:id="rId8"/>
    <p:sldLayoutId id="2147483710" r:id="rId9"/>
    <p:sldLayoutId id="2147483776" r:id="rId10"/>
    <p:sldLayoutId id="2147483777" r:id="rId11"/>
    <p:sldLayoutId id="2147483778" r:id="rId12"/>
    <p:sldLayoutId id="2147483761" r:id="rId13"/>
    <p:sldLayoutId id="2147483674" r:id="rId14"/>
    <p:sldLayoutId id="2147483676" r:id="rId15"/>
    <p:sldLayoutId id="2147483678" r:id="rId16"/>
    <p:sldLayoutId id="2147483691" r:id="rId17"/>
    <p:sldLayoutId id="2147483680" r:id="rId18"/>
    <p:sldLayoutId id="2147483681" r:id="rId19"/>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thediplomat.com/2023/01/india-is-the-worlds-most-populous-country-what-it-means/" TargetMode="External"/><Relationship Id="rId2" Type="http://schemas.openxmlformats.org/officeDocument/2006/relationships/hyperlink" Target="https://en.wikipedia.org/wiki/List_of_states_and_union_territories_of_India_by_fertility_rate" TargetMode="External"/><Relationship Id="rId1" Type="http://schemas.openxmlformats.org/officeDocument/2006/relationships/slideLayout" Target="../slideLayouts/slideLayout14.xml"/><Relationship Id="rId6" Type="http://schemas.openxmlformats.org/officeDocument/2006/relationships/hyperlink" Target="https://www.bloomberg.com/news/articles/2023-01-18/india-s-population-overtakes-china-to-become-world-s-biggest-analysts-estimate#xj4y7vzkg" TargetMode="External"/><Relationship Id="rId5" Type="http://schemas.openxmlformats.org/officeDocument/2006/relationships/hyperlink" Target="https://www.bbc.co.uk/bitesize/guides/zgwm4j6/revision/3" TargetMode="External"/><Relationship Id="rId4" Type="http://schemas.openxmlformats.org/officeDocument/2006/relationships/hyperlink" Target="https://ourworldindata.org/indias-population-growth-will-come-to-an-en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8">
            <a:extLst>
              <a:ext uri="{FF2B5EF4-FFF2-40B4-BE49-F238E27FC236}">
                <a16:creationId xmlns:a16="http://schemas.microsoft.com/office/drawing/2014/main" id="{7B103EA2-F14D-4D47-8BE8-D1C3EDA583F9}"/>
              </a:ext>
            </a:extLst>
          </p:cNvPr>
          <p:cNvPicPr>
            <a:picLocks noGrp="1" noChangeAspect="1"/>
          </p:cNvPicPr>
          <p:nvPr>
            <p:ph type="pic" sz="quarter" idx="13"/>
          </p:nvPr>
        </p:nvPicPr>
        <p:blipFill>
          <a:blip r:embed="rId2"/>
          <a:srcRect t="5013" b="5013"/>
          <a:stretch/>
        </p:blipFill>
        <p:spPr>
          <a:xfrm>
            <a:off x="1524" y="0"/>
            <a:ext cx="12188952" cy="6858000"/>
          </a:xfrm>
        </p:spPr>
      </p:pic>
      <p:sp>
        <p:nvSpPr>
          <p:cNvPr id="2" name="Title 1">
            <a:extLst>
              <a:ext uri="{FF2B5EF4-FFF2-40B4-BE49-F238E27FC236}">
                <a16:creationId xmlns:a16="http://schemas.microsoft.com/office/drawing/2014/main" id="{34086996-3F9C-48D9-9B0A-0A2614B992C5}"/>
              </a:ext>
            </a:extLst>
          </p:cNvPr>
          <p:cNvSpPr>
            <a:spLocks noGrp="1"/>
          </p:cNvSpPr>
          <p:nvPr>
            <p:ph type="ctrTitle"/>
          </p:nvPr>
        </p:nvSpPr>
        <p:spPr>
          <a:xfrm>
            <a:off x="6911975" y="1695450"/>
            <a:ext cx="4452938" cy="4029075"/>
          </a:xfrm>
        </p:spPr>
        <p:txBody>
          <a:bodyPr rtlCol="0"/>
          <a:lstStyle/>
          <a:p>
            <a:pPr rtl="0"/>
            <a:r>
              <a:rPr lang="en-GB" dirty="0"/>
              <a:t>Population Growth in India</a:t>
            </a:r>
          </a:p>
        </p:txBody>
      </p:sp>
      <p:sp>
        <p:nvSpPr>
          <p:cNvPr id="16" name="Subtitle 15">
            <a:extLst>
              <a:ext uri="{FF2B5EF4-FFF2-40B4-BE49-F238E27FC236}">
                <a16:creationId xmlns:a16="http://schemas.microsoft.com/office/drawing/2014/main" id="{97E438EC-C32B-4BA7-B7BF-D7C47B983F2F}"/>
              </a:ext>
            </a:extLst>
          </p:cNvPr>
          <p:cNvSpPr>
            <a:spLocks noGrp="1"/>
          </p:cNvSpPr>
          <p:nvPr>
            <p:ph type="body" sz="quarter" idx="14"/>
          </p:nvPr>
        </p:nvSpPr>
        <p:spPr>
          <a:xfrm>
            <a:off x="7545417" y="4452155"/>
            <a:ext cx="3246438" cy="620588"/>
          </a:xfrm>
        </p:spPr>
        <p:txBody>
          <a:bodyPr rtlCol="0">
            <a:normAutofit fontScale="85000" lnSpcReduction="10000"/>
          </a:bodyPr>
          <a:lstStyle/>
          <a:p>
            <a:pPr rtl="0"/>
            <a:r>
              <a:rPr lang="en-GB" sz="1400" dirty="0"/>
              <a:t>Intra-Hall </a:t>
            </a:r>
            <a:r>
              <a:rPr lang="en-GB" sz="1400" dirty="0" err="1"/>
              <a:t>Takneek</a:t>
            </a:r>
            <a:r>
              <a:rPr lang="en-GB" sz="1400" dirty="0"/>
              <a:t>, </a:t>
            </a:r>
            <a:r>
              <a:rPr lang="en-GB" sz="1400" b="1" dirty="0"/>
              <a:t>Team Challengers</a:t>
            </a:r>
          </a:p>
        </p:txBody>
      </p:sp>
      <p:sp>
        <p:nvSpPr>
          <p:cNvPr id="5" name="Freeform: Shape 4">
            <a:extLst>
              <a:ext uri="{FF2B5EF4-FFF2-40B4-BE49-F238E27FC236}">
                <a16:creationId xmlns:a16="http://schemas.microsoft.com/office/drawing/2014/main" id="{949BEF89-76DD-44A7-ACB9-8CB72C11AEC5}"/>
              </a:ext>
              <a:ext uri="{C183D7F6-B498-43B3-948B-1728B52AA6E4}">
                <adec:decorative xmlns:adec="http://schemas.microsoft.com/office/drawing/2017/decorative" val="1"/>
              </a:ext>
            </a:extLst>
          </p:cNvPr>
          <p:cNvSpPr/>
          <p:nvPr/>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Tree>
    <p:extLst>
      <p:ext uri="{BB962C8B-B14F-4D97-AF65-F5344CB8AC3E}">
        <p14:creationId xmlns:p14="http://schemas.microsoft.com/office/powerpoint/2010/main" val="46656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CF3A-C77F-41D2-8879-43D1043E025D}"/>
              </a:ext>
            </a:extLst>
          </p:cNvPr>
          <p:cNvSpPr>
            <a:spLocks noGrp="1"/>
          </p:cNvSpPr>
          <p:nvPr>
            <p:ph type="title"/>
          </p:nvPr>
        </p:nvSpPr>
        <p:spPr>
          <a:xfrm>
            <a:off x="1146312" y="-444034"/>
            <a:ext cx="9566098" cy="1219539"/>
          </a:xfrm>
        </p:spPr>
        <p:txBody>
          <a:bodyPr rtlCol="0"/>
          <a:lstStyle/>
          <a:p>
            <a:pPr algn="ctr" rtl="0"/>
            <a:r>
              <a:rPr lang="en-GB" dirty="0"/>
              <a:t>The 10-year Roadmap</a:t>
            </a:r>
          </a:p>
        </p:txBody>
      </p:sp>
      <p:graphicFrame>
        <p:nvGraphicFramePr>
          <p:cNvPr id="4" name="Content Placeholder 3" descr="Timeline placeholder">
            <a:extLst>
              <a:ext uri="{FF2B5EF4-FFF2-40B4-BE49-F238E27FC236}">
                <a16:creationId xmlns:a16="http://schemas.microsoft.com/office/drawing/2014/main" id="{9072FA75-03CE-492F-80E1-68DC3982C2EF}"/>
              </a:ext>
            </a:extLst>
          </p:cNvPr>
          <p:cNvGraphicFramePr>
            <a:graphicFrameLocks noGrp="1"/>
          </p:cNvGraphicFramePr>
          <p:nvPr>
            <p:ph idx="1"/>
            <p:extLst>
              <p:ext uri="{D42A27DB-BD31-4B8C-83A1-F6EECF244321}">
                <p14:modId xmlns:p14="http://schemas.microsoft.com/office/powerpoint/2010/main" val="1410138239"/>
              </p:ext>
            </p:extLst>
          </p:nvPr>
        </p:nvGraphicFramePr>
        <p:xfrm>
          <a:off x="1320800" y="775504"/>
          <a:ext cx="9566275" cy="5853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Slide Number Placeholder 25">
            <a:extLst>
              <a:ext uri="{FF2B5EF4-FFF2-40B4-BE49-F238E27FC236}">
                <a16:creationId xmlns:a16="http://schemas.microsoft.com/office/drawing/2014/main" id="{D340E6D2-5814-4CD5-B1E5-425DA2E5BA5E}"/>
              </a:ext>
            </a:extLst>
          </p:cNvPr>
          <p:cNvSpPr>
            <a:spLocks noGrp="1"/>
          </p:cNvSpPr>
          <p:nvPr>
            <p:ph type="sldNum" sz="quarter" idx="12"/>
          </p:nvPr>
        </p:nvSpPr>
        <p:spPr>
          <a:xfrm>
            <a:off x="10712410" y="6172200"/>
            <a:ext cx="775429" cy="457200"/>
          </a:xfrm>
        </p:spPr>
        <p:txBody>
          <a:bodyPr rtlCol="0"/>
          <a:lstStyle/>
          <a:p>
            <a:pPr rtl="0"/>
            <a:fld id="{FAEF9944-A4F6-4C59-AEBD-678D6480B8EA}" type="slidenum">
              <a:rPr lang="en-GB" smtClean="0"/>
              <a:pPr rtl="0"/>
              <a:t>10</a:t>
            </a:fld>
            <a:endParaRPr lang="en-GB" dirty="0"/>
          </a:p>
        </p:txBody>
      </p:sp>
    </p:spTree>
    <p:extLst>
      <p:ext uri="{BB962C8B-B14F-4D97-AF65-F5344CB8AC3E}">
        <p14:creationId xmlns:p14="http://schemas.microsoft.com/office/powerpoint/2010/main" val="29054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ractor spraying crops">
            <a:extLst>
              <a:ext uri="{FF2B5EF4-FFF2-40B4-BE49-F238E27FC236}">
                <a16:creationId xmlns:a16="http://schemas.microsoft.com/office/drawing/2014/main" id="{B6FA7EB5-838C-4ADB-86C6-65BB632442DD}"/>
              </a:ext>
              <a:ext uri="{C183D7F6-B498-43B3-948B-1728B52AA6E4}">
                <adec:decorative xmlns:adec="http://schemas.microsoft.com/office/drawing/2017/decorative" val="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l="141" r="141"/>
          <a:stretch/>
        </p:blipFill>
        <p:spPr/>
      </p:pic>
      <p:sp>
        <p:nvSpPr>
          <p:cNvPr id="7" name="Title 6">
            <a:extLst>
              <a:ext uri="{FF2B5EF4-FFF2-40B4-BE49-F238E27FC236}">
                <a16:creationId xmlns:a16="http://schemas.microsoft.com/office/drawing/2014/main" id="{8704D84A-3F7A-49C8-A8B9-6A4EA94A4CD3}"/>
              </a:ext>
            </a:extLst>
          </p:cNvPr>
          <p:cNvSpPr>
            <a:spLocks noGrp="1"/>
          </p:cNvSpPr>
          <p:nvPr>
            <p:ph type="title"/>
          </p:nvPr>
        </p:nvSpPr>
        <p:spPr>
          <a:xfrm>
            <a:off x="1124712" y="442221"/>
            <a:ext cx="8632745" cy="1282408"/>
          </a:xfrm>
        </p:spPr>
        <p:txBody>
          <a:bodyPr rtlCol="0">
            <a:normAutofit fontScale="90000"/>
          </a:bodyPr>
          <a:lstStyle/>
          <a:p>
            <a:pPr rtl="0"/>
            <a:r>
              <a:rPr lang="en-GB" dirty="0"/>
              <a:t>But what about mandatory one/two-child policy?</a:t>
            </a:r>
          </a:p>
        </p:txBody>
      </p:sp>
      <p:sp>
        <p:nvSpPr>
          <p:cNvPr id="8" name="Text Placeholder 7">
            <a:extLst>
              <a:ext uri="{FF2B5EF4-FFF2-40B4-BE49-F238E27FC236}">
                <a16:creationId xmlns:a16="http://schemas.microsoft.com/office/drawing/2014/main" id="{BD45DDCE-0004-4A33-819C-C3B99A48D82C}"/>
              </a:ext>
            </a:extLst>
          </p:cNvPr>
          <p:cNvSpPr>
            <a:spLocks noGrp="1"/>
          </p:cNvSpPr>
          <p:nvPr>
            <p:ph type="body" idx="1"/>
          </p:nvPr>
        </p:nvSpPr>
        <p:spPr>
          <a:xfrm>
            <a:off x="1124711" y="1793515"/>
            <a:ext cx="5667375" cy="823912"/>
          </a:xfrm>
        </p:spPr>
        <p:txBody>
          <a:bodyPr rtlCol="0">
            <a:normAutofit fontScale="92500"/>
          </a:bodyPr>
          <a:lstStyle/>
          <a:p>
            <a:pPr rtl="0"/>
            <a:r>
              <a:rPr lang="en-GB" sz="2800" dirty="0"/>
              <a:t>ITS SIMPLY NOT NECESSARY! </a:t>
            </a:r>
          </a:p>
        </p:txBody>
      </p:sp>
      <p:sp>
        <p:nvSpPr>
          <p:cNvPr id="9" name="Content Placeholder 8">
            <a:extLst>
              <a:ext uri="{FF2B5EF4-FFF2-40B4-BE49-F238E27FC236}">
                <a16:creationId xmlns:a16="http://schemas.microsoft.com/office/drawing/2014/main" id="{F455A4A7-B76B-4CDB-BBED-9ABEFEDD0A1B}"/>
              </a:ext>
            </a:extLst>
          </p:cNvPr>
          <p:cNvSpPr>
            <a:spLocks noGrp="1"/>
          </p:cNvSpPr>
          <p:nvPr>
            <p:ph sz="half" idx="2"/>
          </p:nvPr>
        </p:nvSpPr>
        <p:spPr>
          <a:xfrm>
            <a:off x="1124711" y="2910287"/>
            <a:ext cx="9732342" cy="2779361"/>
          </a:xfrm>
        </p:spPr>
        <p:txBody>
          <a:bodyPr rtlCol="0">
            <a:noAutofit/>
          </a:bodyPr>
          <a:lstStyle/>
          <a:p>
            <a:pPr marL="0" lvl="0" indent="0" rtl="0">
              <a:buNone/>
            </a:pPr>
            <a:r>
              <a:rPr lang="en-GB" sz="1800" dirty="0"/>
              <a:t>India as a whole is already on its way to achieving a stable population... We don’t need draconian measures as in China.</a:t>
            </a:r>
          </a:p>
          <a:p>
            <a:pPr marL="0" lvl="0" indent="0" rtl="0">
              <a:buNone/>
            </a:pPr>
            <a:r>
              <a:rPr lang="en-GB" sz="1800" dirty="0"/>
              <a:t>It would be cruel to force already pregnant mothers to abort their baby, and it would be a huge human rights violation to discriminate against children of parents with multiple kids: they didn’t choose where they wanted to be born, it’s not their fault if their parents didn’t engage in proper family planning.</a:t>
            </a:r>
          </a:p>
          <a:p>
            <a:pPr marL="0" lvl="0" indent="0" rtl="0">
              <a:buNone/>
            </a:pPr>
            <a:r>
              <a:rPr lang="en-GB" sz="1800" dirty="0"/>
              <a:t>Practices like forced sterilisation could be interpreted as genocide.</a:t>
            </a:r>
          </a:p>
          <a:p>
            <a:pPr marL="0" lvl="0" indent="0" rtl="0">
              <a:buNone/>
            </a:pPr>
            <a:r>
              <a:rPr lang="en-GB" sz="1800" dirty="0"/>
              <a:t>Population control can be achieved in a more widely accepted way by using the roadmap we gave.</a:t>
            </a:r>
          </a:p>
        </p:txBody>
      </p:sp>
      <p:sp>
        <p:nvSpPr>
          <p:cNvPr id="15" name="Slide Number Placeholder 14">
            <a:extLst>
              <a:ext uri="{FF2B5EF4-FFF2-40B4-BE49-F238E27FC236}">
                <a16:creationId xmlns:a16="http://schemas.microsoft.com/office/drawing/2014/main" id="{100ECBB1-546D-42D4-AF95-6AFB167C05F4}"/>
              </a:ext>
            </a:extLst>
          </p:cNvPr>
          <p:cNvSpPr>
            <a:spLocks noGrp="1"/>
          </p:cNvSpPr>
          <p:nvPr>
            <p:ph type="sldNum" sz="quarter" idx="12"/>
          </p:nvPr>
        </p:nvSpPr>
        <p:spPr/>
        <p:txBody>
          <a:bodyPr rtlCol="0"/>
          <a:lstStyle/>
          <a:p>
            <a:pPr rtl="0"/>
            <a:fld id="{FAEF9944-A4F6-4C59-AEBD-678D6480B8EA}" type="slidenum">
              <a:rPr lang="en-GB" smtClean="0"/>
              <a:pPr rtl="0"/>
              <a:t>11</a:t>
            </a:fld>
            <a:endParaRPr lang="en-GB" dirty="0"/>
          </a:p>
        </p:txBody>
      </p:sp>
    </p:spTree>
    <p:extLst>
      <p:ext uri="{BB962C8B-B14F-4D97-AF65-F5344CB8AC3E}">
        <p14:creationId xmlns:p14="http://schemas.microsoft.com/office/powerpoint/2010/main" val="231551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D7B5872-360C-1A10-8793-EFF2B53B3BFC}"/>
              </a:ext>
            </a:extLst>
          </p:cNvPr>
          <p:cNvPicPr>
            <a:picLocks noGrp="1" noChangeAspect="1"/>
          </p:cNvPicPr>
          <p:nvPr>
            <p:ph type="pic" idx="1"/>
          </p:nvPr>
        </p:nvPicPr>
        <p:blipFill>
          <a:blip r:embed="rId2"/>
          <a:srcRect l="10617" r="10617"/>
          <a:stretch>
            <a:fillRect/>
          </a:stretch>
        </p:blipFill>
        <p:spPr/>
      </p:pic>
      <p:sp>
        <p:nvSpPr>
          <p:cNvPr id="3" name="Title 2">
            <a:extLst>
              <a:ext uri="{FF2B5EF4-FFF2-40B4-BE49-F238E27FC236}">
                <a16:creationId xmlns:a16="http://schemas.microsoft.com/office/drawing/2014/main" id="{FC482E45-DA53-AA32-112D-ACBEB97E1F96}"/>
              </a:ext>
            </a:extLst>
          </p:cNvPr>
          <p:cNvSpPr>
            <a:spLocks noGrp="1"/>
          </p:cNvSpPr>
          <p:nvPr>
            <p:ph type="title"/>
          </p:nvPr>
        </p:nvSpPr>
        <p:spPr/>
        <p:txBody>
          <a:bodyPr/>
          <a:lstStyle/>
          <a:p>
            <a:r>
              <a:rPr lang="en-GB" dirty="0"/>
              <a:t>Thank You</a:t>
            </a:r>
            <a:endParaRPr lang="en-US" dirty="0"/>
          </a:p>
        </p:txBody>
      </p:sp>
      <p:sp>
        <p:nvSpPr>
          <p:cNvPr id="4" name="Text Placeholder 3">
            <a:extLst>
              <a:ext uri="{FF2B5EF4-FFF2-40B4-BE49-F238E27FC236}">
                <a16:creationId xmlns:a16="http://schemas.microsoft.com/office/drawing/2014/main" id="{0CE71349-62CA-571E-5DFA-B547B4763DFA}"/>
              </a:ext>
            </a:extLst>
          </p:cNvPr>
          <p:cNvSpPr>
            <a:spLocks noGrp="1"/>
          </p:cNvSpPr>
          <p:nvPr>
            <p:ph type="body" sz="half" idx="2"/>
          </p:nvPr>
        </p:nvSpPr>
        <p:spPr/>
        <p:txBody>
          <a:bodyPr>
            <a:normAutofit lnSpcReduction="10000"/>
          </a:bodyPr>
          <a:lstStyle/>
          <a:p>
            <a:pPr rtl="0"/>
            <a:r>
              <a:rPr lang="en-GB" b="1" dirty="0"/>
              <a:t>Team Challengers Members:</a:t>
            </a:r>
          </a:p>
          <a:p>
            <a:pPr rtl="0"/>
            <a:r>
              <a:rPr lang="en-GB" dirty="0"/>
              <a:t>Aditya Gautam</a:t>
            </a:r>
          </a:p>
          <a:p>
            <a:pPr rtl="0"/>
            <a:r>
              <a:rPr lang="en-GB" dirty="0"/>
              <a:t>Aditya Prakash</a:t>
            </a:r>
          </a:p>
          <a:p>
            <a:pPr rtl="0"/>
            <a:r>
              <a:rPr lang="en-GB" dirty="0" err="1"/>
              <a:t>Akshit</a:t>
            </a:r>
            <a:r>
              <a:rPr lang="en-GB" dirty="0"/>
              <a:t> </a:t>
            </a:r>
            <a:r>
              <a:rPr lang="en-GB" dirty="0" err="1"/>
              <a:t>Shukrawal</a:t>
            </a:r>
            <a:endParaRPr lang="en-GB" dirty="0"/>
          </a:p>
          <a:p>
            <a:pPr rtl="0"/>
            <a:r>
              <a:rPr lang="en-GB" dirty="0"/>
              <a:t>Jay Jain</a:t>
            </a:r>
          </a:p>
          <a:p>
            <a:endParaRPr lang="en-US" dirty="0"/>
          </a:p>
        </p:txBody>
      </p:sp>
      <p:sp>
        <p:nvSpPr>
          <p:cNvPr id="7" name="Slide Number Placeholder 6">
            <a:extLst>
              <a:ext uri="{FF2B5EF4-FFF2-40B4-BE49-F238E27FC236}">
                <a16:creationId xmlns:a16="http://schemas.microsoft.com/office/drawing/2014/main" id="{BAD775B9-7FB2-E361-687A-4A84E7CBF657}"/>
              </a:ext>
            </a:extLst>
          </p:cNvPr>
          <p:cNvSpPr>
            <a:spLocks noGrp="1"/>
          </p:cNvSpPr>
          <p:nvPr>
            <p:ph type="sldNum" sz="quarter" idx="12"/>
          </p:nvPr>
        </p:nvSpPr>
        <p:spPr/>
        <p:txBody>
          <a:bodyPr/>
          <a:lstStyle/>
          <a:p>
            <a:pPr algn="ctr" rtl="0"/>
            <a:fld id="{FAEF9944-A4F6-4C59-AEBD-678D6480B8EA}" type="slidenum">
              <a:rPr lang="en-GB" smtClean="0"/>
              <a:pPr algn="ctr" rtl="0"/>
              <a:t>12</a:t>
            </a:fld>
            <a:endParaRPr lang="en-GB" dirty="0"/>
          </a:p>
        </p:txBody>
      </p:sp>
    </p:spTree>
    <p:extLst>
      <p:ext uri="{BB962C8B-B14F-4D97-AF65-F5344CB8AC3E}">
        <p14:creationId xmlns:p14="http://schemas.microsoft.com/office/powerpoint/2010/main" val="3146630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050DB-7088-E43B-ACC4-5D72934F3C2C}"/>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AE8A934E-CC16-627D-C199-42AE9883D680}"/>
              </a:ext>
            </a:extLst>
          </p:cNvPr>
          <p:cNvSpPr>
            <a:spLocks noGrp="1"/>
          </p:cNvSpPr>
          <p:nvPr>
            <p:ph idx="1"/>
          </p:nvPr>
        </p:nvSpPr>
        <p:spPr/>
        <p:txBody>
          <a:bodyPr>
            <a:normAutofit lnSpcReduction="10000"/>
          </a:bodyPr>
          <a:lstStyle/>
          <a:p>
            <a:pPr>
              <a:buFont typeface="Arial" panose="020B0604020202020204" pitchFamily="34" charset="0"/>
              <a:buChar char="•"/>
            </a:pPr>
            <a:r>
              <a:rPr lang="en-IN" dirty="0">
                <a:effectLst/>
                <a:latin typeface="Helvetica" pitchFamily="2" charset="0"/>
                <a:hlinkClick r:id="rId2"/>
              </a:rPr>
              <a:t>https://en.wikipedia.org/wiki/List_of_states_and_union_territories_of_India_by_fertility_rate</a:t>
            </a:r>
            <a:endParaRPr lang="en-IN" dirty="0">
              <a:effectLst/>
              <a:latin typeface="Helvetica" pitchFamily="2" charset="0"/>
            </a:endParaRPr>
          </a:p>
          <a:p>
            <a:pPr>
              <a:buFont typeface="Arial" panose="020B0604020202020204" pitchFamily="34" charset="0"/>
              <a:buChar char="•"/>
            </a:pPr>
            <a:r>
              <a:rPr lang="en-IN" dirty="0">
                <a:effectLst/>
                <a:latin typeface="Helvetica" pitchFamily="2" charset="0"/>
                <a:hlinkClick r:id="rId3"/>
              </a:rPr>
              <a:t>https://thediplomat.com/2023/01/india-is-the-worlds-most-populous-country-what-it-means/</a:t>
            </a:r>
            <a:endParaRPr lang="en-IN" dirty="0">
              <a:effectLst/>
              <a:latin typeface="Helvetica" pitchFamily="2" charset="0"/>
            </a:endParaRPr>
          </a:p>
          <a:p>
            <a:pPr>
              <a:buFont typeface="Arial" panose="020B0604020202020204" pitchFamily="34" charset="0"/>
              <a:buChar char="•"/>
            </a:pPr>
            <a:r>
              <a:rPr lang="en-IN" dirty="0">
                <a:effectLst/>
                <a:latin typeface="Helvetica" pitchFamily="2" charset="0"/>
                <a:hlinkClick r:id="rId4"/>
              </a:rPr>
              <a:t>https://ourworldindata.org/indias-population-growth-will-come-to-an-end</a:t>
            </a:r>
            <a:endParaRPr lang="en-IN" dirty="0">
              <a:effectLst/>
              <a:latin typeface="Helvetica" pitchFamily="2" charset="0"/>
            </a:endParaRPr>
          </a:p>
          <a:p>
            <a:pPr>
              <a:buFont typeface="Arial" panose="020B0604020202020204" pitchFamily="34" charset="0"/>
              <a:buChar char="•"/>
            </a:pPr>
            <a:r>
              <a:rPr lang="en-IN" dirty="0">
                <a:effectLst/>
                <a:latin typeface="Helvetica" pitchFamily="2" charset="0"/>
                <a:hlinkClick r:id="rId5"/>
              </a:rPr>
              <a:t>https://www.bbc.co.uk/bitesize/guides/zgwm4j6/revision/3</a:t>
            </a:r>
            <a:endParaRPr lang="en-IN" dirty="0">
              <a:effectLst/>
              <a:latin typeface="Helvetica" pitchFamily="2" charset="0"/>
            </a:endParaRPr>
          </a:p>
          <a:p>
            <a:pPr>
              <a:buFont typeface="Arial" panose="020B0604020202020204" pitchFamily="34" charset="0"/>
              <a:buChar char="•"/>
            </a:pPr>
            <a:r>
              <a:rPr lang="en-IN" dirty="0">
                <a:effectLst/>
                <a:latin typeface="Helvetica" pitchFamily="2" charset="0"/>
                <a:hlinkClick r:id="rId6"/>
              </a:rPr>
              <a:t>https://www.bloomberg.com/news/articles/2023-01-18/india-s-population-overtakes-china-to-become-world-s-biggest-analysts-estimate#xj4y7vzkg</a:t>
            </a:r>
            <a:endParaRPr lang="en-IN" dirty="0">
              <a:effectLst/>
              <a:latin typeface="Helvetica" pitchFamily="2" charset="0"/>
            </a:endParaRPr>
          </a:p>
          <a:p>
            <a:endParaRPr lang="en-US" dirty="0"/>
          </a:p>
        </p:txBody>
      </p:sp>
      <p:sp>
        <p:nvSpPr>
          <p:cNvPr id="6" name="Slide Number Placeholder 5">
            <a:extLst>
              <a:ext uri="{FF2B5EF4-FFF2-40B4-BE49-F238E27FC236}">
                <a16:creationId xmlns:a16="http://schemas.microsoft.com/office/drawing/2014/main" id="{2CC0D405-654D-A9E6-DA28-44A33454372E}"/>
              </a:ext>
            </a:extLst>
          </p:cNvPr>
          <p:cNvSpPr>
            <a:spLocks noGrp="1"/>
          </p:cNvSpPr>
          <p:nvPr>
            <p:ph type="sldNum" sz="quarter" idx="12"/>
          </p:nvPr>
        </p:nvSpPr>
        <p:spPr/>
        <p:txBody>
          <a:bodyPr/>
          <a:lstStyle/>
          <a:p>
            <a:pPr algn="ctr" rtl="0"/>
            <a:fld id="{FAEF9944-A4F6-4C59-AEBD-678D6480B8EA}" type="slidenum">
              <a:rPr lang="en-GB" smtClean="0"/>
              <a:pPr algn="ctr" rtl="0"/>
              <a:t>13</a:t>
            </a:fld>
            <a:endParaRPr lang="en-GB" dirty="0"/>
          </a:p>
        </p:txBody>
      </p:sp>
    </p:spTree>
    <p:extLst>
      <p:ext uri="{BB962C8B-B14F-4D97-AF65-F5344CB8AC3E}">
        <p14:creationId xmlns:p14="http://schemas.microsoft.com/office/powerpoint/2010/main" val="354465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p:txBody>
          <a:bodyPr rtlCol="0" anchor="b">
            <a:normAutofit/>
          </a:bodyPr>
          <a:lstStyle/>
          <a:p>
            <a:pPr rtl="0"/>
            <a:r>
              <a:rPr lang="en-GB" dirty="0"/>
              <a:t>India’s Population Problem</a:t>
            </a:r>
          </a:p>
        </p:txBody>
      </p:sp>
      <p:pic>
        <p:nvPicPr>
          <p:cNvPr id="12" name="Picture Placeholder 11">
            <a:extLst>
              <a:ext uri="{FF2B5EF4-FFF2-40B4-BE49-F238E27FC236}">
                <a16:creationId xmlns:a16="http://schemas.microsoft.com/office/drawing/2014/main" id="{DEF738F3-3ED1-4807-B7DF-B6B70629C4E5}"/>
              </a:ext>
            </a:extLst>
          </p:cNvPr>
          <p:cNvPicPr>
            <a:picLocks noGrp="1" noChangeAspect="1"/>
          </p:cNvPicPr>
          <p:nvPr>
            <p:ph type="pic" sz="quarter" idx="13"/>
          </p:nvPr>
        </p:nvPicPr>
        <p:blipFill>
          <a:blip r:embed="rId3"/>
          <a:srcRect l="24240" r="24240"/>
          <a:stretch/>
        </p:blipFill>
        <p:spPr/>
      </p:pic>
      <p:pic>
        <p:nvPicPr>
          <p:cNvPr id="18" name="Picture Placeholder 17">
            <a:extLst>
              <a:ext uri="{FF2B5EF4-FFF2-40B4-BE49-F238E27FC236}">
                <a16:creationId xmlns:a16="http://schemas.microsoft.com/office/drawing/2014/main" id="{59596EF7-C31A-47EF-8885-44BE94DB196E}"/>
              </a:ext>
            </a:extLst>
          </p:cNvPr>
          <p:cNvPicPr>
            <a:picLocks noGrp="1" noChangeAspect="1"/>
          </p:cNvPicPr>
          <p:nvPr>
            <p:ph type="pic" sz="quarter" idx="15"/>
          </p:nvPr>
        </p:nvPicPr>
        <p:blipFill>
          <a:blip r:embed="rId4"/>
          <a:srcRect l="11298" r="11298"/>
          <a:stretch/>
        </p:blipFill>
        <p:spPr/>
      </p:pic>
      <p:pic>
        <p:nvPicPr>
          <p:cNvPr id="25" name="Picture Placeholder 24">
            <a:extLst>
              <a:ext uri="{FF2B5EF4-FFF2-40B4-BE49-F238E27FC236}">
                <a16:creationId xmlns:a16="http://schemas.microsoft.com/office/drawing/2014/main" id="{26B4E439-15BE-4848-B2FE-CFA129F1B159}"/>
              </a:ext>
            </a:extLst>
          </p:cNvPr>
          <p:cNvPicPr>
            <a:picLocks noGrp="1" noChangeAspect="1"/>
          </p:cNvPicPr>
          <p:nvPr>
            <p:ph type="pic" sz="quarter" idx="14"/>
          </p:nvPr>
        </p:nvPicPr>
        <p:blipFill>
          <a:blip r:embed="rId5"/>
          <a:srcRect l="5111" r="5111"/>
          <a:stretch/>
        </p:blipFill>
        <p:spPr/>
      </p:pic>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p:txBody>
          <a:bodyPr rtlCol="0">
            <a:normAutofit/>
          </a:bodyPr>
          <a:lstStyle/>
          <a:p>
            <a:pPr rtl="0"/>
            <a:r>
              <a:rPr lang="en-GB" dirty="0"/>
              <a:t>According to recent estimates, </a:t>
            </a:r>
            <a:r>
              <a:rPr lang="en-IN" dirty="0"/>
              <a:t>India has overtaken China to become the world’s most populous nation. </a:t>
            </a:r>
          </a:p>
          <a:p>
            <a:pPr rtl="0"/>
            <a:r>
              <a:rPr lang="en-IN" b="1" dirty="0"/>
              <a:t>India’s population stands at around 141 crores in 2022, up from about 34 crores in 1947.</a:t>
            </a:r>
          </a:p>
          <a:p>
            <a:pPr rtl="0"/>
            <a:r>
              <a:rPr lang="en-GB" dirty="0"/>
              <a:t>It is imperative to take action to prevent further rise.</a:t>
            </a:r>
          </a:p>
        </p:txBody>
      </p:sp>
      <p:sp>
        <p:nvSpPr>
          <p:cNvPr id="29" name="Slide Number Placeholder 28">
            <a:extLst>
              <a:ext uri="{FF2B5EF4-FFF2-40B4-BE49-F238E27FC236}">
                <a16:creationId xmlns:a16="http://schemas.microsoft.com/office/drawing/2014/main" id="{EB7FA994-B153-45E4-B5FD-FF6CABD2DBFF}"/>
              </a:ext>
            </a:extLst>
          </p:cNvPr>
          <p:cNvSpPr>
            <a:spLocks noGrp="1"/>
          </p:cNvSpPr>
          <p:nvPr>
            <p:ph type="sldNum" sz="quarter" idx="12"/>
          </p:nvPr>
        </p:nvSpPr>
        <p:spPr/>
        <p:txBody>
          <a:bodyPr rtlCol="0"/>
          <a:lstStyle/>
          <a:p>
            <a:pPr rtl="0"/>
            <a:fld id="{FAEF9944-A4F6-4C59-AEBD-678D6480B8EA}" type="slidenum">
              <a:rPr lang="en-GB" smtClean="0"/>
              <a:pPr rtl="0"/>
              <a:t>2</a:t>
            </a:fld>
            <a:endParaRPr lang="en-GB" dirty="0"/>
          </a:p>
        </p:txBody>
      </p:sp>
    </p:spTree>
    <p:extLst>
      <p:ext uri="{BB962C8B-B14F-4D97-AF65-F5344CB8AC3E}">
        <p14:creationId xmlns:p14="http://schemas.microsoft.com/office/powerpoint/2010/main" val="377787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0425F3-4DB4-78EF-7849-BFD7618A04C5}"/>
              </a:ext>
            </a:extLst>
          </p:cNvPr>
          <p:cNvSpPr>
            <a:spLocks noGrp="1"/>
          </p:cNvSpPr>
          <p:nvPr>
            <p:ph type="dt" sz="half" idx="10"/>
          </p:nvPr>
        </p:nvSpPr>
        <p:spPr/>
        <p:txBody>
          <a:bodyPr/>
          <a:lstStyle/>
          <a:p>
            <a:pPr rtl="0"/>
            <a:r>
              <a:rPr lang="en-GB" dirty="0"/>
              <a:t>2/3/20XX</a:t>
            </a:r>
          </a:p>
        </p:txBody>
      </p:sp>
      <p:sp>
        <p:nvSpPr>
          <p:cNvPr id="4" name="Slide Number Placeholder 3">
            <a:extLst>
              <a:ext uri="{FF2B5EF4-FFF2-40B4-BE49-F238E27FC236}">
                <a16:creationId xmlns:a16="http://schemas.microsoft.com/office/drawing/2014/main" id="{0117A90E-E64A-CB22-EC48-5E34B628A950}"/>
              </a:ext>
            </a:extLst>
          </p:cNvPr>
          <p:cNvSpPr>
            <a:spLocks noGrp="1"/>
          </p:cNvSpPr>
          <p:nvPr>
            <p:ph type="sldNum" sz="quarter" idx="12"/>
          </p:nvPr>
        </p:nvSpPr>
        <p:spPr/>
        <p:txBody>
          <a:bodyPr/>
          <a:lstStyle/>
          <a:p>
            <a:pPr algn="ctr" rtl="0"/>
            <a:fld id="{FAEF9944-A4F6-4C59-AEBD-678D6480B8EA}" type="slidenum">
              <a:rPr lang="en-GB" smtClean="0"/>
              <a:pPr algn="ctr" rtl="0"/>
              <a:t>3</a:t>
            </a:fld>
            <a:endParaRPr lang="en-GB" dirty="0"/>
          </a:p>
        </p:txBody>
      </p:sp>
      <p:sp>
        <p:nvSpPr>
          <p:cNvPr id="5" name="Title 1">
            <a:extLst>
              <a:ext uri="{FF2B5EF4-FFF2-40B4-BE49-F238E27FC236}">
                <a16:creationId xmlns:a16="http://schemas.microsoft.com/office/drawing/2014/main" id="{3623C750-AADE-AD09-8320-699E535B3624}"/>
              </a:ext>
            </a:extLst>
          </p:cNvPr>
          <p:cNvSpPr txBox="1">
            <a:spLocks/>
          </p:cNvSpPr>
          <p:nvPr/>
        </p:nvSpPr>
        <p:spPr>
          <a:xfrm>
            <a:off x="603851" y="4737509"/>
            <a:ext cx="4562410" cy="2333634"/>
          </a:xfrm>
          <a:prstGeom prst="rect">
            <a:avLst/>
          </a:prstGeom>
        </p:spPr>
        <p:txBody>
          <a:bodyPr rtlCol="0" anchor="b">
            <a:no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GB" sz="4800" dirty="0"/>
              <a:t>Good News:</a:t>
            </a:r>
            <a:br>
              <a:rPr lang="en-GB" dirty="0"/>
            </a:br>
            <a:r>
              <a:rPr lang="en-IN" dirty="0"/>
              <a:t>the</a:t>
            </a:r>
            <a:r>
              <a:rPr lang="en-IN" dirty="0">
                <a:solidFill>
                  <a:srgbClr val="1D3D63"/>
                </a:solidFill>
                <a:latin typeface="Playfair Display" panose="020F0502020204030204" pitchFamily="34" charset="0"/>
              </a:rPr>
              <a:t> </a:t>
            </a:r>
            <a:r>
              <a:rPr lang="en-IN" dirty="0"/>
              <a:t>number of children in India has already peaked.</a:t>
            </a:r>
            <a:br>
              <a:rPr lang="en-IN" dirty="0"/>
            </a:br>
            <a:r>
              <a:rPr lang="en-IN" dirty="0"/>
              <a:t>India is already on its way to achieving a stable population.</a:t>
            </a:r>
            <a:br>
              <a:rPr lang="en-IN" dirty="0">
                <a:solidFill>
                  <a:srgbClr val="1D3D63"/>
                </a:solidFill>
                <a:latin typeface="Playfair Display" panose="020F0502020204030204" pitchFamily="34" charset="0"/>
              </a:rPr>
            </a:br>
            <a:endParaRPr lang="en-GB" dirty="0"/>
          </a:p>
        </p:txBody>
      </p:sp>
      <p:pic>
        <p:nvPicPr>
          <p:cNvPr id="10" name="Picture 9" descr="Chart&#10;&#10;Description automatically generated">
            <a:extLst>
              <a:ext uri="{FF2B5EF4-FFF2-40B4-BE49-F238E27FC236}">
                <a16:creationId xmlns:a16="http://schemas.microsoft.com/office/drawing/2014/main" id="{3BE0DE94-DCCB-C26F-785C-7325F9A5CA94}"/>
              </a:ext>
            </a:extLst>
          </p:cNvPr>
          <p:cNvPicPr>
            <a:picLocks noChangeAspect="1"/>
          </p:cNvPicPr>
          <p:nvPr/>
        </p:nvPicPr>
        <p:blipFill rotWithShape="1">
          <a:blip r:embed="rId2"/>
          <a:srcRect l="6130" r="7769"/>
          <a:stretch/>
        </p:blipFill>
        <p:spPr>
          <a:xfrm>
            <a:off x="5166261" y="308319"/>
            <a:ext cx="6692058" cy="6241361"/>
          </a:xfrm>
          <a:prstGeom prst="rect">
            <a:avLst/>
          </a:prstGeom>
        </p:spPr>
      </p:pic>
      <p:sp>
        <p:nvSpPr>
          <p:cNvPr id="11" name="TextBox 10">
            <a:extLst>
              <a:ext uri="{FF2B5EF4-FFF2-40B4-BE49-F238E27FC236}">
                <a16:creationId xmlns:a16="http://schemas.microsoft.com/office/drawing/2014/main" id="{0AD859E4-D2B3-182D-1D26-F7F9D0D548A0}"/>
              </a:ext>
            </a:extLst>
          </p:cNvPr>
          <p:cNvSpPr txBox="1"/>
          <p:nvPr/>
        </p:nvSpPr>
        <p:spPr>
          <a:xfrm>
            <a:off x="10106288" y="4653023"/>
            <a:ext cx="1132730" cy="1862048"/>
          </a:xfrm>
          <a:prstGeom prst="rect">
            <a:avLst/>
          </a:prstGeom>
          <a:noFill/>
        </p:spPr>
        <p:txBody>
          <a:bodyPr wrap="square" rtlCol="0">
            <a:spAutoFit/>
          </a:bodyPr>
          <a:lstStyle/>
          <a:p>
            <a:r>
              <a:rPr lang="en-US" sz="11500" dirty="0">
                <a:solidFill>
                  <a:srgbClr val="FFFF00"/>
                </a:solidFill>
              </a:rPr>
              <a:t>{</a:t>
            </a:r>
          </a:p>
        </p:txBody>
      </p:sp>
      <p:sp>
        <p:nvSpPr>
          <p:cNvPr id="12" name="TextBox 11">
            <a:extLst>
              <a:ext uri="{FF2B5EF4-FFF2-40B4-BE49-F238E27FC236}">
                <a16:creationId xmlns:a16="http://schemas.microsoft.com/office/drawing/2014/main" id="{B3A2474D-7117-6033-808A-7CD7BDDFB99F}"/>
              </a:ext>
            </a:extLst>
          </p:cNvPr>
          <p:cNvSpPr txBox="1"/>
          <p:nvPr/>
        </p:nvSpPr>
        <p:spPr>
          <a:xfrm>
            <a:off x="8580361" y="4997053"/>
            <a:ext cx="1850498" cy="923330"/>
          </a:xfrm>
          <a:prstGeom prst="rect">
            <a:avLst/>
          </a:prstGeom>
          <a:noFill/>
        </p:spPr>
        <p:txBody>
          <a:bodyPr wrap="square" rtlCol="0">
            <a:spAutoFit/>
          </a:bodyPr>
          <a:lstStyle/>
          <a:p>
            <a:pPr algn="ctr"/>
            <a:r>
              <a:rPr lang="en-US" b="1" dirty="0">
                <a:solidFill>
                  <a:srgbClr val="FFFF00"/>
                </a:solidFill>
              </a:rPr>
              <a:t>Stable number of children</a:t>
            </a:r>
          </a:p>
        </p:txBody>
      </p:sp>
    </p:spTree>
    <p:extLst>
      <p:ext uri="{BB962C8B-B14F-4D97-AF65-F5344CB8AC3E}">
        <p14:creationId xmlns:p14="http://schemas.microsoft.com/office/powerpoint/2010/main" val="262910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person, wheel barrow, plants, green, vegetable">
            <a:extLst>
              <a:ext uri="{FF2B5EF4-FFF2-40B4-BE49-F238E27FC236}">
                <a16:creationId xmlns:a16="http://schemas.microsoft.com/office/drawing/2014/main" id="{6967CCE3-23DA-4EDA-83A3-93D05A8B38FA}"/>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149" b="149"/>
          <a:stretch/>
        </p:blipFill>
        <p:spPr/>
      </p:pic>
      <p:sp>
        <p:nvSpPr>
          <p:cNvPr id="15" name="Title 14">
            <a:extLst>
              <a:ext uri="{FF2B5EF4-FFF2-40B4-BE49-F238E27FC236}">
                <a16:creationId xmlns:a16="http://schemas.microsoft.com/office/drawing/2014/main" id="{216DE36A-8936-4960-80FB-84297E9ED7B8}"/>
              </a:ext>
            </a:extLst>
          </p:cNvPr>
          <p:cNvSpPr>
            <a:spLocks noGrp="1"/>
          </p:cNvSpPr>
          <p:nvPr>
            <p:ph type="title"/>
          </p:nvPr>
        </p:nvSpPr>
        <p:spPr/>
        <p:txBody>
          <a:bodyPr rtlCol="0"/>
          <a:lstStyle/>
          <a:p>
            <a:pPr rtl="0"/>
            <a:r>
              <a:rPr lang="en-GB" dirty="0"/>
              <a:t>The Situation Now</a:t>
            </a:r>
          </a:p>
        </p:txBody>
      </p:sp>
      <p:sp>
        <p:nvSpPr>
          <p:cNvPr id="18" name="Text Placeholder 17">
            <a:extLst>
              <a:ext uri="{FF2B5EF4-FFF2-40B4-BE49-F238E27FC236}">
                <a16:creationId xmlns:a16="http://schemas.microsoft.com/office/drawing/2014/main" id="{904DAE56-9637-4DBD-AA0F-74B7D302643B}"/>
              </a:ext>
            </a:extLst>
          </p:cNvPr>
          <p:cNvSpPr>
            <a:spLocks noGrp="1"/>
          </p:cNvSpPr>
          <p:nvPr>
            <p:ph type="body" idx="1"/>
          </p:nvPr>
        </p:nvSpPr>
        <p:spPr/>
        <p:txBody>
          <a:bodyPr rtlCol="0"/>
          <a:lstStyle/>
          <a:p>
            <a:pPr rtl="0"/>
            <a:r>
              <a:rPr lang="en-GB" dirty="0"/>
              <a:t>Challenge</a:t>
            </a:r>
          </a:p>
        </p:txBody>
      </p:sp>
      <p:sp>
        <p:nvSpPr>
          <p:cNvPr id="19" name="Content Placeholder 18">
            <a:extLst>
              <a:ext uri="{FF2B5EF4-FFF2-40B4-BE49-F238E27FC236}">
                <a16:creationId xmlns:a16="http://schemas.microsoft.com/office/drawing/2014/main" id="{D588ED13-EE1F-45B5-8412-D43AE2D275D2}"/>
              </a:ext>
            </a:extLst>
          </p:cNvPr>
          <p:cNvSpPr>
            <a:spLocks noGrp="1"/>
          </p:cNvSpPr>
          <p:nvPr>
            <p:ph sz="half" idx="2"/>
          </p:nvPr>
        </p:nvSpPr>
        <p:spPr/>
        <p:txBody>
          <a:bodyPr rtlCol="0">
            <a:normAutofit/>
          </a:bodyPr>
          <a:lstStyle/>
          <a:p>
            <a:pPr marL="0" indent="0" rtl="0">
              <a:buNone/>
            </a:pPr>
            <a:r>
              <a:rPr lang="en-GB" dirty="0"/>
              <a:t>While the nation as a whole is already close to the ideal replacement rate fertility of 2.1, </a:t>
            </a:r>
            <a:r>
              <a:rPr lang="en-GB" b="1" dirty="0"/>
              <a:t>the states of UP, Bihar, Jharkhand and Meghalaya exceed that. </a:t>
            </a:r>
            <a:r>
              <a:rPr lang="en-GB" dirty="0"/>
              <a:t>This is especially challenging for our nation as these are also among the </a:t>
            </a:r>
            <a:r>
              <a:rPr lang="en-GB" b="1" dirty="0"/>
              <a:t>poorest and least developed states </a:t>
            </a:r>
            <a:r>
              <a:rPr lang="en-GB" dirty="0"/>
              <a:t>of India.</a:t>
            </a:r>
          </a:p>
        </p:txBody>
      </p:sp>
      <p:sp>
        <p:nvSpPr>
          <p:cNvPr id="20" name="Text Placeholder 19">
            <a:extLst>
              <a:ext uri="{FF2B5EF4-FFF2-40B4-BE49-F238E27FC236}">
                <a16:creationId xmlns:a16="http://schemas.microsoft.com/office/drawing/2014/main" id="{CB5C87E0-70FC-4AA9-A798-76F2C56A7A77}"/>
              </a:ext>
            </a:extLst>
          </p:cNvPr>
          <p:cNvSpPr>
            <a:spLocks noGrp="1"/>
          </p:cNvSpPr>
          <p:nvPr>
            <p:ph type="body" sz="quarter" idx="3"/>
          </p:nvPr>
        </p:nvSpPr>
        <p:spPr>
          <a:xfrm>
            <a:off x="6940456" y="2051003"/>
            <a:ext cx="4535424" cy="823912"/>
          </a:xfrm>
        </p:spPr>
        <p:txBody>
          <a:bodyPr rtlCol="0"/>
          <a:lstStyle/>
          <a:p>
            <a:pPr rtl="0"/>
            <a:r>
              <a:rPr lang="en-GB" dirty="0"/>
              <a:t>How to begin to solve it?</a:t>
            </a:r>
          </a:p>
        </p:txBody>
      </p:sp>
      <p:sp>
        <p:nvSpPr>
          <p:cNvPr id="21" name="Content Placeholder 20">
            <a:extLst>
              <a:ext uri="{FF2B5EF4-FFF2-40B4-BE49-F238E27FC236}">
                <a16:creationId xmlns:a16="http://schemas.microsoft.com/office/drawing/2014/main" id="{DE08CB02-6FA7-4213-86CA-3E2311D607CB}"/>
              </a:ext>
            </a:extLst>
          </p:cNvPr>
          <p:cNvSpPr>
            <a:spLocks noGrp="1"/>
          </p:cNvSpPr>
          <p:nvPr>
            <p:ph sz="quarter" idx="4"/>
          </p:nvPr>
        </p:nvSpPr>
        <p:spPr>
          <a:xfrm>
            <a:off x="6940456" y="2911234"/>
            <a:ext cx="4535424" cy="2779361"/>
          </a:xfrm>
        </p:spPr>
        <p:txBody>
          <a:bodyPr rtlCol="0">
            <a:noAutofit/>
          </a:bodyPr>
          <a:lstStyle/>
          <a:p>
            <a:pPr marL="0" indent="0" rtl="0">
              <a:buNone/>
            </a:pPr>
            <a:r>
              <a:rPr lang="en-GB" dirty="0"/>
              <a:t>The focus should be </a:t>
            </a:r>
            <a:r>
              <a:rPr lang="en-GB" b="1" dirty="0"/>
              <a:t>narrowed down </a:t>
            </a:r>
            <a:r>
              <a:rPr lang="en-GB" dirty="0"/>
              <a:t>to these specific states to maximise the efficiency of the government schemes and interventions needed. The next slide details how the states are to be classified for population management purposes after doing an analysis of their fertility rates.</a:t>
            </a:r>
          </a:p>
          <a:p>
            <a:pPr marL="0" indent="0" rtl="0">
              <a:buNone/>
            </a:pPr>
            <a:endParaRPr lang="en-GB" dirty="0"/>
          </a:p>
        </p:txBody>
      </p:sp>
      <p:sp>
        <p:nvSpPr>
          <p:cNvPr id="22" name="Slide Number Placeholder 21">
            <a:extLst>
              <a:ext uri="{FF2B5EF4-FFF2-40B4-BE49-F238E27FC236}">
                <a16:creationId xmlns:a16="http://schemas.microsoft.com/office/drawing/2014/main" id="{CC6BC281-8A91-43D4-BB5F-90DD203B816B}"/>
              </a:ext>
            </a:extLst>
          </p:cNvPr>
          <p:cNvSpPr>
            <a:spLocks noGrp="1"/>
          </p:cNvSpPr>
          <p:nvPr>
            <p:ph type="sldNum" sz="quarter" idx="12"/>
          </p:nvPr>
        </p:nvSpPr>
        <p:spPr/>
        <p:txBody>
          <a:bodyPr rtlCol="0"/>
          <a:lstStyle/>
          <a:p>
            <a:pPr rtl="0"/>
            <a:fld id="{FAEF9944-A4F6-4C59-AEBD-678D6480B8EA}" type="slidenum">
              <a:rPr lang="en-GB" smtClean="0"/>
              <a:pPr rtl="0"/>
              <a:t>4</a:t>
            </a:fld>
            <a:endParaRPr lang="en-GB" dirty="0"/>
          </a:p>
        </p:txBody>
      </p:sp>
      <p:sp>
        <p:nvSpPr>
          <p:cNvPr id="3" name="Right Arrow 2">
            <a:extLst>
              <a:ext uri="{FF2B5EF4-FFF2-40B4-BE49-F238E27FC236}">
                <a16:creationId xmlns:a16="http://schemas.microsoft.com/office/drawing/2014/main" id="{0ADA37C1-7405-2A78-0196-A0C18EA96B30}"/>
              </a:ext>
            </a:extLst>
          </p:cNvPr>
          <p:cNvSpPr/>
          <p:nvPr/>
        </p:nvSpPr>
        <p:spPr>
          <a:xfrm>
            <a:off x="5661710" y="3635064"/>
            <a:ext cx="1278745" cy="667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69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build="p"/>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EC1D-EC1D-D9AC-E9A8-966638C7A45B}"/>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id="{BEDEED87-AA32-633C-B358-82F80122FD1F}"/>
              </a:ext>
            </a:extLst>
          </p:cNvPr>
          <p:cNvSpPr>
            <a:spLocks noGrp="1"/>
          </p:cNvSpPr>
          <p:nvPr>
            <p:ph type="sldNum" sz="quarter" idx="12"/>
          </p:nvPr>
        </p:nvSpPr>
        <p:spPr/>
        <p:txBody>
          <a:bodyPr/>
          <a:lstStyle/>
          <a:p>
            <a:pPr algn="ctr" rtl="0"/>
            <a:fld id="{FAEF9944-A4F6-4C59-AEBD-678D6480B8EA}" type="slidenum">
              <a:rPr lang="en-GB" smtClean="0"/>
              <a:pPr algn="ctr" rtl="0"/>
              <a:t>5</a:t>
            </a:fld>
            <a:endParaRPr lang="en-GB" dirty="0"/>
          </a:p>
        </p:txBody>
      </p:sp>
      <p:pic>
        <p:nvPicPr>
          <p:cNvPr id="7" name="Picture 6">
            <a:extLst>
              <a:ext uri="{FF2B5EF4-FFF2-40B4-BE49-F238E27FC236}">
                <a16:creationId xmlns:a16="http://schemas.microsoft.com/office/drawing/2014/main" id="{7B7C9CA0-3291-7B61-A66B-CB912C3D9C1A}"/>
              </a:ext>
            </a:extLst>
          </p:cNvPr>
          <p:cNvPicPr>
            <a:picLocks noChangeAspect="1"/>
          </p:cNvPicPr>
          <p:nvPr/>
        </p:nvPicPr>
        <p:blipFill>
          <a:blip r:embed="rId2"/>
          <a:stretch>
            <a:fillRect/>
          </a:stretch>
        </p:blipFill>
        <p:spPr>
          <a:xfrm>
            <a:off x="419421" y="442219"/>
            <a:ext cx="5667375" cy="5667375"/>
          </a:xfrm>
          <a:prstGeom prst="rect">
            <a:avLst/>
          </a:prstGeom>
        </p:spPr>
      </p:pic>
      <p:pic>
        <p:nvPicPr>
          <p:cNvPr id="9" name="Picture 8" descr="Map&#10;&#10;Description automatically generated">
            <a:extLst>
              <a:ext uri="{FF2B5EF4-FFF2-40B4-BE49-F238E27FC236}">
                <a16:creationId xmlns:a16="http://schemas.microsoft.com/office/drawing/2014/main" id="{04832248-8652-60EF-CBBF-42340E01138F}"/>
              </a:ext>
            </a:extLst>
          </p:cNvPr>
          <p:cNvPicPr>
            <a:picLocks noChangeAspect="1"/>
          </p:cNvPicPr>
          <p:nvPr/>
        </p:nvPicPr>
        <p:blipFill rotWithShape="1">
          <a:blip r:embed="rId3"/>
          <a:srcRect t="6795" b="3288"/>
          <a:stretch/>
        </p:blipFill>
        <p:spPr>
          <a:xfrm>
            <a:off x="6543034" y="442218"/>
            <a:ext cx="5229545" cy="5667375"/>
          </a:xfrm>
          <a:prstGeom prst="rect">
            <a:avLst/>
          </a:prstGeom>
        </p:spPr>
      </p:pic>
      <p:sp>
        <p:nvSpPr>
          <p:cNvPr id="10" name="Right Arrow 9">
            <a:extLst>
              <a:ext uri="{FF2B5EF4-FFF2-40B4-BE49-F238E27FC236}">
                <a16:creationId xmlns:a16="http://schemas.microsoft.com/office/drawing/2014/main" id="{92F0BEF6-CE6E-0079-68F7-79949E132967}"/>
              </a:ext>
            </a:extLst>
          </p:cNvPr>
          <p:cNvSpPr/>
          <p:nvPr/>
        </p:nvSpPr>
        <p:spPr>
          <a:xfrm>
            <a:off x="5648966" y="2828579"/>
            <a:ext cx="1621629" cy="8946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938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0AC-D754-3E6C-2048-81683EB17D77}"/>
              </a:ext>
            </a:extLst>
          </p:cNvPr>
          <p:cNvSpPr>
            <a:spLocks noGrp="1"/>
          </p:cNvSpPr>
          <p:nvPr>
            <p:ph type="title"/>
          </p:nvPr>
        </p:nvSpPr>
        <p:spPr/>
        <p:txBody>
          <a:bodyPr/>
          <a:lstStyle/>
          <a:p>
            <a:pPr algn="ctr"/>
            <a:r>
              <a:rPr lang="en-US" dirty="0"/>
              <a:t>The Classification</a:t>
            </a:r>
          </a:p>
        </p:txBody>
      </p:sp>
      <p:graphicFrame>
        <p:nvGraphicFramePr>
          <p:cNvPr id="7" name="Table 7">
            <a:extLst>
              <a:ext uri="{FF2B5EF4-FFF2-40B4-BE49-F238E27FC236}">
                <a16:creationId xmlns:a16="http://schemas.microsoft.com/office/drawing/2014/main" id="{C392A263-4204-AE59-6EF2-24A095277601}"/>
              </a:ext>
            </a:extLst>
          </p:cNvPr>
          <p:cNvGraphicFramePr>
            <a:graphicFrameLocks noGrp="1"/>
          </p:cNvGraphicFramePr>
          <p:nvPr>
            <p:ph idx="1"/>
            <p:extLst>
              <p:ext uri="{D42A27DB-BD31-4B8C-83A1-F6EECF244321}">
                <p14:modId xmlns:p14="http://schemas.microsoft.com/office/powerpoint/2010/main" val="2468270503"/>
              </p:ext>
            </p:extLst>
          </p:nvPr>
        </p:nvGraphicFramePr>
        <p:xfrm>
          <a:off x="1793553" y="2443936"/>
          <a:ext cx="8769348" cy="1970128"/>
        </p:xfrm>
        <a:graphic>
          <a:graphicData uri="http://schemas.openxmlformats.org/drawingml/2006/table">
            <a:tbl>
              <a:tblPr firstRow="1" bandRow="1">
                <a:tableStyleId>{5C22544A-7EE6-4342-B048-85BDC9FD1C3A}</a:tableStyleId>
              </a:tblPr>
              <a:tblGrid>
                <a:gridCol w="2923116">
                  <a:extLst>
                    <a:ext uri="{9D8B030D-6E8A-4147-A177-3AD203B41FA5}">
                      <a16:colId xmlns:a16="http://schemas.microsoft.com/office/drawing/2014/main" val="224390780"/>
                    </a:ext>
                  </a:extLst>
                </a:gridCol>
                <a:gridCol w="2923116">
                  <a:extLst>
                    <a:ext uri="{9D8B030D-6E8A-4147-A177-3AD203B41FA5}">
                      <a16:colId xmlns:a16="http://schemas.microsoft.com/office/drawing/2014/main" val="3192390048"/>
                    </a:ext>
                  </a:extLst>
                </a:gridCol>
                <a:gridCol w="2923116">
                  <a:extLst>
                    <a:ext uri="{9D8B030D-6E8A-4147-A177-3AD203B41FA5}">
                      <a16:colId xmlns:a16="http://schemas.microsoft.com/office/drawing/2014/main" val="423247274"/>
                    </a:ext>
                  </a:extLst>
                </a:gridCol>
              </a:tblGrid>
              <a:tr h="789028">
                <a:tc>
                  <a:txBody>
                    <a:bodyPr/>
                    <a:lstStyle/>
                    <a:p>
                      <a:r>
                        <a:rPr lang="en-US" dirty="0"/>
                        <a:t>Primary Focus States</a:t>
                      </a:r>
                    </a:p>
                  </a:txBody>
                  <a:tcPr/>
                </a:tc>
                <a:tc>
                  <a:txBody>
                    <a:bodyPr/>
                    <a:lstStyle/>
                    <a:p>
                      <a:r>
                        <a:rPr lang="en-US" dirty="0"/>
                        <a:t>Secondary Focus States</a:t>
                      </a:r>
                    </a:p>
                  </a:txBody>
                  <a:tcPr>
                    <a:solidFill>
                      <a:schemeClr val="accent4">
                        <a:lumMod val="75000"/>
                      </a:schemeClr>
                    </a:solidFill>
                  </a:tcPr>
                </a:tc>
                <a:tc>
                  <a:txBody>
                    <a:bodyPr/>
                    <a:lstStyle/>
                    <a:p>
                      <a:r>
                        <a:rPr lang="en-US" dirty="0"/>
                        <a:t>No further Intervention Needed</a:t>
                      </a:r>
                    </a:p>
                  </a:txBody>
                  <a:tcPr>
                    <a:solidFill>
                      <a:srgbClr val="00B050"/>
                    </a:solidFill>
                  </a:tcPr>
                </a:tc>
                <a:extLst>
                  <a:ext uri="{0D108BD9-81ED-4DB2-BD59-A6C34878D82A}">
                    <a16:rowId xmlns:a16="http://schemas.microsoft.com/office/drawing/2014/main" val="488992362"/>
                  </a:ext>
                </a:extLst>
              </a:tr>
              <a:tr h="1181100">
                <a:tc>
                  <a:txBody>
                    <a:bodyPr/>
                    <a:lstStyle/>
                    <a:p>
                      <a:r>
                        <a:rPr lang="en-US" dirty="0"/>
                        <a:t>Bihar, UP, Jharkhand, Meghalaya</a:t>
                      </a:r>
                    </a:p>
                  </a:txBody>
                  <a:tcPr/>
                </a:tc>
                <a:tc>
                  <a:txBody>
                    <a:bodyPr/>
                    <a:lstStyle/>
                    <a:p>
                      <a:r>
                        <a:rPr lang="en-US" dirty="0"/>
                        <a:t>Rajasthan, Madhya Pradesh, Manipur</a:t>
                      </a:r>
                    </a:p>
                  </a:txBody>
                  <a:tcPr>
                    <a:solidFill>
                      <a:schemeClr val="accent4">
                        <a:lumMod val="40000"/>
                        <a:lumOff val="60000"/>
                      </a:schemeClr>
                    </a:solidFill>
                  </a:tcPr>
                </a:tc>
                <a:tc>
                  <a:txBody>
                    <a:bodyPr/>
                    <a:lstStyle/>
                    <a:p>
                      <a:r>
                        <a:rPr lang="en-US" dirty="0"/>
                        <a:t>All other states and UTs.</a:t>
                      </a:r>
                    </a:p>
                  </a:txBody>
                  <a:tcPr>
                    <a:solidFill>
                      <a:srgbClr val="CBFCCB"/>
                    </a:solidFill>
                  </a:tcPr>
                </a:tc>
                <a:extLst>
                  <a:ext uri="{0D108BD9-81ED-4DB2-BD59-A6C34878D82A}">
                    <a16:rowId xmlns:a16="http://schemas.microsoft.com/office/drawing/2014/main" val="812561251"/>
                  </a:ext>
                </a:extLst>
              </a:tr>
            </a:tbl>
          </a:graphicData>
        </a:graphic>
      </p:graphicFrame>
      <p:sp>
        <p:nvSpPr>
          <p:cNvPr id="6" name="Slide Number Placeholder 5">
            <a:extLst>
              <a:ext uri="{FF2B5EF4-FFF2-40B4-BE49-F238E27FC236}">
                <a16:creationId xmlns:a16="http://schemas.microsoft.com/office/drawing/2014/main" id="{68DC6097-9E87-A958-EE06-AF58C1EABF71}"/>
              </a:ext>
            </a:extLst>
          </p:cNvPr>
          <p:cNvSpPr>
            <a:spLocks noGrp="1"/>
          </p:cNvSpPr>
          <p:nvPr>
            <p:ph type="sldNum" sz="quarter" idx="12"/>
          </p:nvPr>
        </p:nvSpPr>
        <p:spPr/>
        <p:txBody>
          <a:bodyPr/>
          <a:lstStyle/>
          <a:p>
            <a:pPr algn="ctr" rtl="0"/>
            <a:fld id="{FAEF9944-A4F6-4C59-AEBD-678D6480B8EA}" type="slidenum">
              <a:rPr lang="en-GB" smtClean="0"/>
              <a:pPr algn="ctr" rtl="0"/>
              <a:t>6</a:t>
            </a:fld>
            <a:endParaRPr lang="en-GB" dirty="0"/>
          </a:p>
        </p:txBody>
      </p:sp>
    </p:spTree>
    <p:extLst>
      <p:ext uri="{BB962C8B-B14F-4D97-AF65-F5344CB8AC3E}">
        <p14:creationId xmlns:p14="http://schemas.microsoft.com/office/powerpoint/2010/main" val="265794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9D65E70B-E8A9-48A3-919D-4859EBE8776D}"/>
              </a:ext>
            </a:extLst>
          </p:cNvPr>
          <p:cNvPicPr>
            <a:picLocks noGrp="1" noChangeAspect="1"/>
          </p:cNvPicPr>
          <p:nvPr>
            <p:ph type="pic" sz="quarter" idx="14"/>
          </p:nvPr>
        </p:nvPicPr>
        <p:blipFill>
          <a:blip r:embed="rId2"/>
          <a:srcRect/>
          <a:stretch/>
        </p:blipFill>
        <p:spPr>
          <a:xfrm flipH="1">
            <a:off x="-152" y="-1"/>
            <a:ext cx="12192152" cy="6858000"/>
          </a:xfrm>
        </p:spPr>
      </p:pic>
      <p:sp>
        <p:nvSpPr>
          <p:cNvPr id="63" name="Title 62">
            <a:extLst>
              <a:ext uri="{FF2B5EF4-FFF2-40B4-BE49-F238E27FC236}">
                <a16:creationId xmlns:a16="http://schemas.microsoft.com/office/drawing/2014/main" id="{9F278136-1732-4E41-8B33-CE377A68B022}"/>
              </a:ext>
            </a:extLst>
          </p:cNvPr>
          <p:cNvSpPr>
            <a:spLocks noGrp="1"/>
          </p:cNvSpPr>
          <p:nvPr>
            <p:ph type="title"/>
          </p:nvPr>
        </p:nvSpPr>
        <p:spPr>
          <a:xfrm>
            <a:off x="5410452" y="780585"/>
            <a:ext cx="6781548" cy="6077416"/>
          </a:xfrm>
        </p:spPr>
        <p:txBody>
          <a:bodyPr rtlCol="0"/>
          <a:lstStyle/>
          <a:p>
            <a:pPr rtl="0"/>
            <a:br>
              <a:rPr lang="en-GB" sz="3200" dirty="0"/>
            </a:br>
            <a:br>
              <a:rPr lang="en-GB" sz="3200" dirty="0"/>
            </a:br>
            <a:br>
              <a:rPr lang="en-GB" sz="3200" dirty="0"/>
            </a:br>
            <a:br>
              <a:rPr lang="en-GB" sz="3200" dirty="0"/>
            </a:br>
            <a:br>
              <a:rPr lang="en-GB" sz="3200" dirty="0"/>
            </a:br>
            <a:br>
              <a:rPr lang="en-GB" sz="3200" dirty="0"/>
            </a:br>
            <a:br>
              <a:rPr lang="en-GB" sz="3200" dirty="0"/>
            </a:br>
            <a:br>
              <a:rPr lang="en-GB" sz="3200" dirty="0"/>
            </a:br>
            <a:br>
              <a:rPr lang="en-GB" sz="3200" dirty="0"/>
            </a:br>
            <a:r>
              <a:rPr lang="en-GB" sz="3200" dirty="0"/>
              <a:t>  So what’s the solution?</a:t>
            </a:r>
            <a:br>
              <a:rPr lang="en-GB" sz="3200" dirty="0"/>
            </a:br>
            <a:r>
              <a:rPr lang="en-GB" dirty="0"/>
              <a:t>Simple: The majority of states have already achieved a below-replacement fertility rate. </a:t>
            </a:r>
            <a:br>
              <a:rPr lang="en-GB" dirty="0"/>
            </a:br>
            <a:r>
              <a:rPr lang="en-GB" dirty="0"/>
              <a:t>The policies these states have already championed can be employed in the ‘Primary Focus States’.</a:t>
            </a:r>
          </a:p>
        </p:txBody>
      </p:sp>
      <p:sp>
        <p:nvSpPr>
          <p:cNvPr id="6" name="Footer Placeholder 5">
            <a:extLst>
              <a:ext uri="{FF2B5EF4-FFF2-40B4-BE49-F238E27FC236}">
                <a16:creationId xmlns:a16="http://schemas.microsoft.com/office/drawing/2014/main" id="{43C2401C-2C89-406F-BCBF-51446162CF06}"/>
              </a:ext>
            </a:extLst>
          </p:cNvPr>
          <p:cNvSpPr>
            <a:spLocks noGrp="1"/>
          </p:cNvSpPr>
          <p:nvPr>
            <p:ph type="ftr" sz="quarter" idx="11"/>
          </p:nvPr>
        </p:nvSpPr>
        <p:spPr/>
        <p:txBody>
          <a:bodyPr rtlCol="0"/>
          <a:lstStyle/>
          <a:p>
            <a:pPr rtl="0"/>
            <a:r>
              <a:rPr lang="en-GB"/>
              <a:t>Sample Footer Text</a:t>
            </a:r>
            <a:endParaRPr lang="en-GB" dirty="0"/>
          </a:p>
        </p:txBody>
      </p:sp>
      <p:sp>
        <p:nvSpPr>
          <p:cNvPr id="45" name="Slide Number Placeholder 31">
            <a:extLst>
              <a:ext uri="{FF2B5EF4-FFF2-40B4-BE49-F238E27FC236}">
                <a16:creationId xmlns:a16="http://schemas.microsoft.com/office/drawing/2014/main" id="{730E543D-2A60-4460-8F1A-5EEDD4210320}"/>
              </a:ext>
            </a:extLst>
          </p:cNvPr>
          <p:cNvSpPr>
            <a:spLocks noGrp="1"/>
          </p:cNvSpPr>
          <p:nvPr>
            <p:ph type="sldNum" sz="quarter" idx="12"/>
          </p:nvPr>
        </p:nvSpPr>
        <p:spPr/>
        <p:txBody>
          <a:bodyPr vert="horz" lIns="109728" tIns="109728" rIns="109728" bIns="91440" rtlCol="0" anchor="b">
            <a:normAutofit/>
          </a:bodyPr>
          <a:lstStyle>
            <a:lvl1pPr algn="ctr">
              <a:defRPr>
                <a:solidFill>
                  <a:schemeClr val="tx1">
                    <a:lumMod val="75000"/>
                    <a:lumOff val="25000"/>
                  </a:schemeClr>
                </a:solidFill>
                <a:effectLst/>
              </a:defRPr>
            </a:lvl1pPr>
          </a:lstStyle>
          <a:p>
            <a:pPr rtl="0"/>
            <a:fld id="{FAEF9944-A4F6-4C59-AEBD-678D6480B8EA}" type="slidenum">
              <a:rPr lang="en-GB" smtClean="0"/>
              <a:pPr rtl="0"/>
              <a:t>7</a:t>
            </a:fld>
            <a:endParaRPr lang="en-GB" dirty="0"/>
          </a:p>
        </p:txBody>
      </p:sp>
      <p:sp>
        <p:nvSpPr>
          <p:cNvPr id="86" name="Freeform: Shape 85">
            <a:extLst>
              <a:ext uri="{FF2B5EF4-FFF2-40B4-BE49-F238E27FC236}">
                <a16:creationId xmlns:a16="http://schemas.microsoft.com/office/drawing/2014/main" id="{3BDE575A-F63B-4C74-9797-1CA462CFEA06}"/>
              </a:ext>
              <a:ext uri="{C183D7F6-B498-43B3-948B-1728B52AA6E4}">
                <adec:decorative xmlns:adec="http://schemas.microsoft.com/office/drawing/2017/decorative" val="1"/>
              </a:ext>
            </a:extLst>
          </p:cNvPr>
          <p:cNvSpPr/>
          <p:nvPr/>
        </p:nvSpPr>
        <p:spPr>
          <a:xfrm>
            <a:off x="4906537" y="345688"/>
            <a:ext cx="7323258" cy="6559937"/>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Subtitle 4">
            <a:extLst>
              <a:ext uri="{FF2B5EF4-FFF2-40B4-BE49-F238E27FC236}">
                <a16:creationId xmlns:a16="http://schemas.microsoft.com/office/drawing/2014/main" id="{E7F13157-9A46-A443-C635-38DDEDC2868B}"/>
              </a:ext>
            </a:extLst>
          </p:cNvPr>
          <p:cNvSpPr>
            <a:spLocks noGrp="1"/>
          </p:cNvSpPr>
          <p:nvPr>
            <p:ph type="subTitle" idx="1"/>
          </p:nvPr>
        </p:nvSpPr>
        <p:spPr>
          <a:xfrm>
            <a:off x="6793992" y="5069711"/>
            <a:ext cx="5093207" cy="1296365"/>
          </a:xfrm>
        </p:spPr>
        <p:txBody>
          <a:bodyPr>
            <a:normAutofit fontScale="92500"/>
          </a:bodyPr>
          <a:lstStyle/>
          <a:p>
            <a:r>
              <a:rPr lang="en-US" dirty="0"/>
              <a:t>Kerela could be an excellent template, given the state’s achievements in population control and human development...</a:t>
            </a:r>
          </a:p>
        </p:txBody>
      </p:sp>
    </p:spTree>
    <p:extLst>
      <p:ext uri="{BB962C8B-B14F-4D97-AF65-F5344CB8AC3E}">
        <p14:creationId xmlns:p14="http://schemas.microsoft.com/office/powerpoint/2010/main" val="105008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62D0-F7B9-3598-2FA4-5D7612491324}"/>
              </a:ext>
            </a:extLst>
          </p:cNvPr>
          <p:cNvSpPr>
            <a:spLocks noGrp="1"/>
          </p:cNvSpPr>
          <p:nvPr>
            <p:ph type="title"/>
          </p:nvPr>
        </p:nvSpPr>
        <p:spPr/>
        <p:txBody>
          <a:bodyPr/>
          <a:lstStyle/>
          <a:p>
            <a:r>
              <a:rPr lang="en-US" dirty="0"/>
              <a:t>Kerela’s Success</a:t>
            </a:r>
          </a:p>
        </p:txBody>
      </p:sp>
      <p:sp>
        <p:nvSpPr>
          <p:cNvPr id="3" name="Content Placeholder 2">
            <a:extLst>
              <a:ext uri="{FF2B5EF4-FFF2-40B4-BE49-F238E27FC236}">
                <a16:creationId xmlns:a16="http://schemas.microsoft.com/office/drawing/2014/main" id="{0C1D6384-83F5-4030-B03D-9C3EADCAE5AD}"/>
              </a:ext>
            </a:extLst>
          </p:cNvPr>
          <p:cNvSpPr>
            <a:spLocks noGrp="1"/>
          </p:cNvSpPr>
          <p:nvPr>
            <p:ph idx="1"/>
          </p:nvPr>
        </p:nvSpPr>
        <p:spPr>
          <a:xfrm>
            <a:off x="1920240" y="2312276"/>
            <a:ext cx="9271176" cy="3859924"/>
          </a:xfrm>
        </p:spPr>
        <p:txBody>
          <a:bodyPr>
            <a:normAutofit/>
          </a:bodyPr>
          <a:lstStyle/>
          <a:p>
            <a:r>
              <a:rPr lang="en-IN" b="0" i="0" u="none" strike="noStrike" dirty="0">
                <a:solidFill>
                  <a:srgbClr val="231F20"/>
                </a:solidFill>
                <a:effectLst/>
                <a:latin typeface="ReithSans"/>
              </a:rPr>
              <a:t>The BBC reported that:</a:t>
            </a:r>
          </a:p>
          <a:p>
            <a:pPr marL="285750" indent="-285750">
              <a:buFont typeface="Arial" panose="020B0604020202020204" pitchFamily="34" charset="0"/>
              <a:buChar char="•"/>
            </a:pPr>
            <a:r>
              <a:rPr lang="en-IN" b="0" i="0" u="none" strike="noStrike" dirty="0">
                <a:solidFill>
                  <a:srgbClr val="231F20"/>
                </a:solidFill>
                <a:effectLst/>
                <a:latin typeface="ReithSans"/>
              </a:rPr>
              <a:t>Women's health in Kerala is the best in all of India. Mothers can gain easy access to health centres to help them care for their children.</a:t>
            </a:r>
          </a:p>
          <a:p>
            <a:pPr marL="285750" indent="-285750">
              <a:buFont typeface="Arial" panose="020B0604020202020204" pitchFamily="34" charset="0"/>
              <a:buChar char="•"/>
            </a:pPr>
            <a:r>
              <a:rPr lang="en-IN" b="0" i="0" u="none" strike="noStrike" dirty="0">
                <a:solidFill>
                  <a:srgbClr val="231F20"/>
                </a:solidFill>
                <a:effectLst/>
                <a:latin typeface="ReithSans"/>
              </a:rPr>
              <a:t>Women are being educated. In Kerala, 92 per cent of females are literate as opposed to 70 per cent for all of India's women. Better educated mothers keep their children healthier, causing infant mortality (child deaths) rates to reduce. This leads to lower birth rates, as more babies survive</a:t>
            </a:r>
          </a:p>
          <a:p>
            <a:pPr marL="285750" indent="-285750">
              <a:buFont typeface="Arial" panose="020B0604020202020204" pitchFamily="34" charset="0"/>
              <a:buChar char="•"/>
            </a:pPr>
            <a:r>
              <a:rPr lang="en-IN" b="0" i="0" u="none" strike="noStrike" dirty="0">
                <a:solidFill>
                  <a:srgbClr val="231F20"/>
                </a:solidFill>
                <a:effectLst/>
                <a:latin typeface="ReithSans"/>
              </a:rPr>
              <a:t>Contraception is widely available in Kerala, and couples can plan when they have children.</a:t>
            </a: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13D7B4A8-33CD-7365-AF1A-5052F324B511}"/>
              </a:ext>
            </a:extLst>
          </p:cNvPr>
          <p:cNvSpPr>
            <a:spLocks noGrp="1"/>
          </p:cNvSpPr>
          <p:nvPr>
            <p:ph type="sldNum" sz="quarter" idx="12"/>
          </p:nvPr>
        </p:nvSpPr>
        <p:spPr/>
        <p:txBody>
          <a:bodyPr/>
          <a:lstStyle/>
          <a:p>
            <a:pPr algn="ctr" rtl="0"/>
            <a:fld id="{FAEF9944-A4F6-4C59-AEBD-678D6480B8EA}" type="slidenum">
              <a:rPr lang="en-GB" smtClean="0"/>
              <a:pPr algn="ctr" rtl="0"/>
              <a:t>8</a:t>
            </a:fld>
            <a:endParaRPr lang="en-GB" dirty="0"/>
          </a:p>
        </p:txBody>
      </p:sp>
    </p:spTree>
    <p:extLst>
      <p:ext uri="{BB962C8B-B14F-4D97-AF65-F5344CB8AC3E}">
        <p14:creationId xmlns:p14="http://schemas.microsoft.com/office/powerpoint/2010/main" val="305802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1B9B0D-416F-4632-8530-27002FB8B981}"/>
              </a:ext>
            </a:extLst>
          </p:cNvPr>
          <p:cNvSpPr>
            <a:spLocks noGrp="1"/>
          </p:cNvSpPr>
          <p:nvPr>
            <p:ph type="title"/>
          </p:nvPr>
        </p:nvSpPr>
        <p:spPr>
          <a:xfrm>
            <a:off x="1828800" y="438912"/>
            <a:ext cx="7340048" cy="1651054"/>
          </a:xfrm>
        </p:spPr>
        <p:txBody>
          <a:bodyPr rtlCol="0"/>
          <a:lstStyle/>
          <a:p>
            <a:pPr rtl="0"/>
            <a:r>
              <a:rPr lang="en-GB" dirty="0"/>
              <a:t>The 10 year roadmap designed by us</a:t>
            </a:r>
          </a:p>
        </p:txBody>
      </p:sp>
      <p:pic>
        <p:nvPicPr>
          <p:cNvPr id="10" name="Picture Placeholder 9" descr="A picture containing person, plant, green, vegetable">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2417763" cy="6858000"/>
          </a:xfrm>
        </p:spPr>
      </p:pic>
      <p:pic>
        <p:nvPicPr>
          <p:cNvPr id="12" name="Picture Placeholder 11" descr="A picture containing person, plant, green, vegetable">
            <a:extLst>
              <a:ext uri="{FF2B5EF4-FFF2-40B4-BE49-F238E27FC236}">
                <a16:creationId xmlns:a16="http://schemas.microsoft.com/office/drawing/2014/main" id="{710A1955-F4D9-4D6A-8F17-5F7D9DC7721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0"/>
            <a:ext cx="3048000" cy="6858000"/>
          </a:xfrm>
        </p:spPr>
      </p:pic>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0712410" y="6172200"/>
            <a:ext cx="775429" cy="457200"/>
          </a:xfrm>
        </p:spPr>
        <p:txBody>
          <a:bodyPr rtlCol="0"/>
          <a:lstStyle>
            <a:lvl1pPr>
              <a:defRPr>
                <a:solidFill>
                  <a:schemeClr val="tx1">
                    <a:lumMod val="75000"/>
                    <a:lumOff val="25000"/>
                  </a:schemeClr>
                </a:solidFill>
                <a:effectLst/>
              </a:defRPr>
            </a:lvl1pPr>
          </a:lstStyle>
          <a:p>
            <a:pPr rtl="0"/>
            <a:fld id="{FAEF9944-A4F6-4C59-AEBD-678D6480B8EA}" type="slidenum">
              <a:rPr lang="en-GB" smtClean="0"/>
              <a:pPr rtl="0"/>
              <a:t>9</a:t>
            </a:fld>
            <a:endParaRPr lang="en-GB" dirty="0"/>
          </a:p>
        </p:txBody>
      </p:sp>
      <p:sp>
        <p:nvSpPr>
          <p:cNvPr id="3" name="Content Placeholder 2">
            <a:extLst>
              <a:ext uri="{FF2B5EF4-FFF2-40B4-BE49-F238E27FC236}">
                <a16:creationId xmlns:a16="http://schemas.microsoft.com/office/drawing/2014/main" id="{FAB1C74A-0255-2D4C-C737-B3E7BF21DBD3}"/>
              </a:ext>
            </a:extLst>
          </p:cNvPr>
          <p:cNvSpPr>
            <a:spLocks noGrp="1"/>
          </p:cNvSpPr>
          <p:nvPr>
            <p:ph idx="1"/>
          </p:nvPr>
        </p:nvSpPr>
        <p:spPr/>
        <p:txBody>
          <a:bodyPr/>
          <a:lstStyle/>
          <a:p>
            <a:r>
              <a:rPr lang="en-US" dirty="0"/>
              <a:t>The roadmap has targets to be achieved within specific completion times in the “Primary Focus States”. </a:t>
            </a:r>
          </a:p>
          <a:p>
            <a:r>
              <a:rPr lang="en-US" dirty="0"/>
              <a:t>The goals have been designed so that the easiest targets can be achieved first to ensure the fastest possible achievement towards population control. Work on all targets, however, should start immediately. </a:t>
            </a:r>
          </a:p>
        </p:txBody>
      </p:sp>
    </p:spTree>
    <p:extLst>
      <p:ext uri="{BB962C8B-B14F-4D97-AF65-F5344CB8AC3E}">
        <p14:creationId xmlns:p14="http://schemas.microsoft.com/office/powerpoint/2010/main" val="193365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248.tgt.Office_50301677_TF22750164_Win32_OJ112196140" id="{DCB5F806-EAA9-4FAD-A34C-3ADDBC12AD6D}" vid="{7DF6EAE3-79DE-4FCF-A444-4C75D8D4C7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E13122-F311-42FD-A551-F80E95967A7B}">
  <ds:schemaRefs>
    <ds:schemaRef ds:uri="http://schemas.microsoft.com/office/2006/documentManagement/types"/>
    <ds:schemaRef ds:uri="http://schemas.microsoft.com/office/infopath/2007/PartnerControls"/>
    <ds:schemaRef ds:uri="http://purl.org/dc/elements/1.1/"/>
    <ds:schemaRef ds:uri="http://www.w3.org/XML/1998/namespace"/>
    <ds:schemaRef ds:uri="16c05727-aa75-4e4a-9b5f-8a80a1165891"/>
    <ds:schemaRef ds:uri="http://schemas.openxmlformats.org/package/2006/metadata/core-properties"/>
    <ds:schemaRef ds:uri="230e9df3-be65-4c73-a93b-d1236ebd677e"/>
    <ds:schemaRef ds:uri="http://purl.org/dc/dcmitype/"/>
    <ds:schemaRef ds:uri="http://purl.org/dc/terms/"/>
    <ds:schemaRef ds:uri="71af3243-3dd4-4a8d-8c0d-dd76da1f02a5"/>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4BD88FD9-F816-4DDA-AB4F-EFDCB988DBD5}">
  <ds:schemaRefs>
    <ds:schemaRef ds:uri="16c05727-aa75-4e4a-9b5f-8a80a1165891"/>
    <ds:schemaRef ds:uri="230e9df3-be65-4c73-a93b-d1236ebd677e"/>
    <ds:schemaRef ds:uri="71af3243-3dd4-4a8d-8c0d-dd76da1f02a5"/>
    <ds:schemaRef ds:uri="http://schemas.microsoft.com/office/2006/metadata/contentType"/>
    <ds:schemaRef ds:uri="http://schemas.microsoft.com/office/2006/metadata/properties/metaAttributes"/>
    <ds:schemaRef ds:uri="http://schemas.microsoft.com/sharepoint/v3"/>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E41239-C5EC-4F83-8E98-7D7D6C2BBF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SketchLinesVTI</Template>
  <TotalTime>1585</TotalTime>
  <Words>887</Words>
  <Application>Microsoft Macintosh PowerPoint</Application>
  <PresentationFormat>Widescreen</PresentationFormat>
  <Paragraphs>80</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Meiryo</vt:lpstr>
      <vt:lpstr>Arial</vt:lpstr>
      <vt:lpstr>Calibri</vt:lpstr>
      <vt:lpstr>Corbel</vt:lpstr>
      <vt:lpstr>Helvetica</vt:lpstr>
      <vt:lpstr>Playfair Display</vt:lpstr>
      <vt:lpstr>ReithSans</vt:lpstr>
      <vt:lpstr>Symbol</vt:lpstr>
      <vt:lpstr>SketchLinesVTI</vt:lpstr>
      <vt:lpstr>Population Growth in India</vt:lpstr>
      <vt:lpstr>India’s Population Problem</vt:lpstr>
      <vt:lpstr>PowerPoint Presentation</vt:lpstr>
      <vt:lpstr>The Situation Now</vt:lpstr>
      <vt:lpstr>PowerPoint Presentation</vt:lpstr>
      <vt:lpstr>The Classification</vt:lpstr>
      <vt:lpstr>           So what’s the solution? Simple: The majority of states have already achieved a below-replacement fertility rate.  The policies these states have already championed can be employed in the ‘Primary Focus States’.</vt:lpstr>
      <vt:lpstr>Kerela’s Success</vt:lpstr>
      <vt:lpstr>The 10 year roadmap designed by us</vt:lpstr>
      <vt:lpstr>The 10-year Roadmap</vt:lpstr>
      <vt:lpstr>But what about mandatory one/two-child policy?</vt:lpstr>
      <vt:lpstr>Thank You</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Growth in India</dc:title>
  <dc:creator>Aditya Gautam</dc:creator>
  <cp:lastModifiedBy>Aditya Gautam</cp:lastModifiedBy>
  <cp:revision>1</cp:revision>
  <dcterms:created xsi:type="dcterms:W3CDTF">2023-03-20T07:19:27Z</dcterms:created>
  <dcterms:modified xsi:type="dcterms:W3CDTF">2023-03-21T10:00:37Z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