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6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8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7216-3CC6-A742-997B-F73B34778FB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00FB-98E5-314C-8790-99ACBC9D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0480" y="3089939"/>
            <a:ext cx="1757598" cy="50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28364" y="812819"/>
            <a:ext cx="4092508" cy="209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269877" y="1543894"/>
            <a:ext cx="1526700" cy="50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tmpnb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040" y="992200"/>
            <a:ext cx="2257936" cy="436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/user/vkAyMI79DX6l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029040" y="1580741"/>
            <a:ext cx="2257936" cy="436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/user/tHsim05kKoVt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029040" y="2236692"/>
            <a:ext cx="2257936" cy="436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/user/</a:t>
            </a:r>
            <a:r>
              <a:rPr lang="en-US" sz="1600" dirty="0"/>
              <a:t>BB7ZytMTU8pl</a:t>
            </a:r>
          </a:p>
        </p:txBody>
      </p:sp>
      <p:cxnSp>
        <p:nvCxnSpPr>
          <p:cNvPr id="11" name="Elbow Connector 10"/>
          <p:cNvCxnSpPr>
            <a:stCxn id="6" idx="2"/>
            <a:endCxn id="7" idx="1"/>
          </p:cNvCxnSpPr>
          <p:nvPr/>
        </p:nvCxnSpPr>
        <p:spPr>
          <a:xfrm flipV="1">
            <a:off x="4283367" y="1210271"/>
            <a:ext cx="745673" cy="58376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  <a:endCxn id="8" idx="1"/>
          </p:cNvCxnSpPr>
          <p:nvPr/>
        </p:nvCxnSpPr>
        <p:spPr>
          <a:xfrm>
            <a:off x="4283367" y="1794034"/>
            <a:ext cx="745673" cy="477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9" idx="1"/>
          </p:cNvCxnSpPr>
          <p:nvPr/>
        </p:nvCxnSpPr>
        <p:spPr>
          <a:xfrm>
            <a:off x="4283367" y="1794034"/>
            <a:ext cx="745673" cy="66072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28364" y="3748826"/>
            <a:ext cx="4092508" cy="209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3269877" y="4479901"/>
            <a:ext cx="1526700" cy="50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tmpnb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040" y="3928207"/>
            <a:ext cx="2257936" cy="436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/user/</a:t>
            </a:r>
            <a:r>
              <a:rPr lang="en-US" sz="1600" dirty="0" err="1"/>
              <a:t>YQbeDICLatLM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029040" y="4516748"/>
            <a:ext cx="2257936" cy="436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/user/</a:t>
            </a:r>
            <a:r>
              <a:rPr lang="en-US" sz="1600" dirty="0"/>
              <a:t>D9HZgXLB87KV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9040" y="5172699"/>
            <a:ext cx="2257936" cy="436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/user/</a:t>
            </a:r>
            <a:r>
              <a:rPr lang="en-US" sz="1600" dirty="0" err="1"/>
              <a:t>jIBKBHLZjLmb</a:t>
            </a:r>
            <a:endParaRPr lang="en-US" sz="1600" dirty="0"/>
          </a:p>
        </p:txBody>
      </p:sp>
      <p:cxnSp>
        <p:nvCxnSpPr>
          <p:cNvPr id="24" name="Elbow Connector 23"/>
          <p:cNvCxnSpPr>
            <a:stCxn id="20" idx="2"/>
            <a:endCxn id="21" idx="1"/>
          </p:cNvCxnSpPr>
          <p:nvPr/>
        </p:nvCxnSpPr>
        <p:spPr>
          <a:xfrm flipV="1">
            <a:off x="4283367" y="4146278"/>
            <a:ext cx="745673" cy="58376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2"/>
            <a:endCxn id="22" idx="1"/>
          </p:cNvCxnSpPr>
          <p:nvPr/>
        </p:nvCxnSpPr>
        <p:spPr>
          <a:xfrm>
            <a:off x="4283367" y="4730041"/>
            <a:ext cx="745673" cy="477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" idx="2"/>
            <a:endCxn id="23" idx="1"/>
          </p:cNvCxnSpPr>
          <p:nvPr/>
        </p:nvCxnSpPr>
        <p:spPr>
          <a:xfrm>
            <a:off x="4283367" y="4730041"/>
            <a:ext cx="745673" cy="66072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3"/>
            <a:endCxn id="6" idx="0"/>
          </p:cNvCxnSpPr>
          <p:nvPr/>
        </p:nvCxnSpPr>
        <p:spPr>
          <a:xfrm flipV="1">
            <a:off x="2848078" y="1794034"/>
            <a:ext cx="935009" cy="1546045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3"/>
            <a:endCxn id="20" idx="0"/>
          </p:cNvCxnSpPr>
          <p:nvPr/>
        </p:nvCxnSpPr>
        <p:spPr>
          <a:xfrm>
            <a:off x="2848078" y="3340079"/>
            <a:ext cx="935009" cy="1389962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85623" y="366924"/>
            <a:ext cx="171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s1.example.com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85623" y="3333468"/>
            <a:ext cx="171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s2.example.com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2</cp:revision>
  <dcterms:created xsi:type="dcterms:W3CDTF">2014-12-09T00:00:08Z</dcterms:created>
  <dcterms:modified xsi:type="dcterms:W3CDTF">2014-12-09T00:34:28Z</dcterms:modified>
</cp:coreProperties>
</file>