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1" r:id="rId3"/>
    <p:sldId id="310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4F53-7BC2-4632-88B1-1D7E9582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97018-E75F-4D27-89B5-34E0D9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5761-9BAC-48AF-B593-66C4D5F9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7E20-EAFB-4C9F-BB7D-FCD3885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FB96-2659-4AF6-AB8A-DB0581A4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D34-5119-4D84-AE02-F993F04F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CD08-32CA-4F5B-A7FE-60BCA14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75E2-2B5F-4C7B-B36D-50611512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D5B4-C7E0-4ACF-A739-6C2D6C3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54F6-7DB7-4F2D-B0D1-A5203F5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865CD-4D89-4A36-9B66-9D5E1773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57E5-E0CD-4864-AB5A-DA3FDB2A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8579-C09A-49A7-9129-128AC452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59-CA4B-434A-9043-173D7AFF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718C-0F6F-4050-8CCC-7705C7A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63E2-7370-4628-A6F3-BC69B52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86C8-8318-4166-8A99-264059E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A419-8310-426A-805A-B42B6E9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A62E-D2BE-4441-A44D-18283C8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E28D-C6C4-4799-8682-E3E9292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27E5-2BB3-42BC-B4A2-5D39C10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0AAE-D9FE-4A40-8300-2EB3198E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2D03-FF80-460D-88BA-ADFDD8A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F69D-F30C-474E-8C80-907611B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8BCB-17AC-4455-B0B0-6DE5FE33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2815-418A-4A7D-85BC-4189710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A20E-3C5D-48AD-B2D2-7DE8D79D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3497-8E47-472A-B364-2BA4961C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7286-DA4E-49B6-86F2-26F002D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AAFC-1202-4C6D-AE7B-5994242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8C44-FE0F-4FFE-A287-45D00AC6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03AA-DDEB-4D04-BAA4-1529CD8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13A9-F171-4DF3-B451-DF9D3EB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A180-2547-43AA-BDEC-C9E48A5D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1580-15E2-4484-8FA6-2E06828B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A5F56-5688-4606-BA1A-23D32DE81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2F7B8-DFAF-4D65-98E6-96B872E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FD952-4880-463E-85AF-BE394C39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88672-8294-46C7-925D-936D2F74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2C-DAA3-447D-9F31-6D02DC7D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C1455-777C-4216-8CF4-697F794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D24C-C095-4C99-9F03-74DC077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EBCD-E4AD-4463-BE0F-FCBF6FF9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67E2-2514-4920-BC03-EC15D280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FE9DE-E3EF-4D95-95F4-1B28EDA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4F721-10D1-4A94-AED4-8B60C83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302-CD26-497D-82F2-7DB84CD3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0C83-EDF1-4A86-B067-E18B0CC5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2566-C8A3-4C70-B650-912FC628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6D3B-C008-411C-BAAF-4854E87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FF65A-BA0A-409F-8A69-72896FEA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96A49-7313-4F60-9419-B892ED0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B2F5-3688-46EA-BA2C-E83AAFE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C7FE-A526-421F-A28D-57AE22B2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FF3B-56BE-48FF-8EC0-269F3859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0362-2EB7-4A11-A1EB-7737EBC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66B3-0889-4BA8-943E-D36F495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7B17F-7C9C-4CB3-8807-6CCD37A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D4891-6E5A-467D-A8C7-E0D7200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026A-B798-4F15-8E00-2DE55A24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43D7-F622-4687-A7BE-9F94FCF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9B05-BD65-4369-8150-0E56DFA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47AC-BB9A-40BD-80C6-169B7204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48154" y="952501"/>
            <a:ext cx="9718430" cy="50768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565" y="1200150"/>
            <a:ext cx="8610870" cy="4362450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      </a:t>
            </a:r>
            <a:r>
              <a:rPr lang="en-US" sz="3200" dirty="0"/>
              <a:t> </a:t>
            </a:r>
            <a:r>
              <a:rPr lang="en-US" sz="4000" dirty="0"/>
              <a:t> Idea/Approach Details</a:t>
            </a:r>
            <a:br>
              <a:rPr lang="en-US" sz="4000" dirty="0"/>
            </a:br>
            <a:br>
              <a:rPr lang="en-US" sz="3100" dirty="0"/>
            </a:br>
            <a:r>
              <a:rPr lang="en-US" sz="2000" dirty="0"/>
              <a:t>Ministry/ Organization name: Ministry of Women and Child Development</a:t>
            </a:r>
            <a:br>
              <a:rPr lang="en-US" sz="2000" dirty="0"/>
            </a:br>
            <a:r>
              <a:rPr lang="en-US" sz="2000" dirty="0"/>
              <a:t>Problem Statement : Disruptive innovation for women empowerment</a:t>
            </a:r>
            <a:br>
              <a:rPr lang="en-US" sz="2000" dirty="0"/>
            </a:br>
            <a:r>
              <a:rPr lang="en-US" sz="2000" dirty="0"/>
              <a:t>Team Name : ALPHA TEAM_AKS</a:t>
            </a:r>
            <a:br>
              <a:rPr lang="en-US" sz="2000" dirty="0"/>
            </a:br>
            <a:r>
              <a:rPr lang="en-US" sz="2000" dirty="0"/>
              <a:t>Team Leader Name :  Aniket Kumar Sinha			</a:t>
            </a:r>
            <a:br>
              <a:rPr lang="en-US" sz="2000" dirty="0"/>
            </a:br>
            <a:r>
              <a:rPr lang="en-US" sz="2000" dirty="0"/>
              <a:t>College Code : C-25175</a:t>
            </a:r>
            <a:br>
              <a:rPr lang="en-US" sz="2000" dirty="0"/>
            </a:br>
            <a:r>
              <a:rPr lang="en-IN" sz="2000" dirty="0"/>
              <a:t>AICTE Application No.: 1-3516441227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73250" y="1268413"/>
            <a:ext cx="8445500" cy="5418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 algn="ctr" defTabSz="457200"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lvl="0" algn="ctr" defTabSz="457200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created a website named “NAARI SHAKTI” under the problem statement “</a:t>
            </a:r>
            <a:r>
              <a:rPr lang="en-US" sz="2800" dirty="0">
                <a:solidFill>
                  <a:schemeClr val="tx1"/>
                </a:solidFill>
              </a:rPr>
              <a:t>Disruptive innovation for women empowerment”.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chemeClr val="tx1"/>
                </a:solidFill>
              </a:rPr>
              <a:t>Women empowerment is a key in providing comfortable living for today’s women working round the clock. The  site is about giving women a platform to share their stories, problems, etc. and we will provide any help possible to her confidentially.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chemeClr val="tx1"/>
                </a:solidFill>
              </a:rPr>
              <a:t>We  mainly focus on Women empowerment with the information of their achievements &amp; Rights.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chemeClr val="tx1"/>
                </a:solidFill>
              </a:rPr>
              <a:t>We also included News section in our site for awareness.</a:t>
            </a:r>
          </a:p>
          <a:p>
            <a:pPr lvl="0" algn="ctr" defTabSz="457200"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lvl="0" algn="ctr" defTabSz="457200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1187"/>
          </a:xfrm>
        </p:spPr>
        <p:txBody>
          <a:bodyPr>
            <a:normAutofit fontScale="90000"/>
          </a:bodyPr>
          <a:lstStyle/>
          <a:p>
            <a:r>
              <a:rPr lang="en-US" dirty="0"/>
              <a:t>Idea / Approach details</a:t>
            </a:r>
          </a:p>
        </p:txBody>
      </p:sp>
    </p:spTree>
    <p:extLst>
      <p:ext uri="{BB962C8B-B14F-4D97-AF65-F5344CB8AC3E}">
        <p14:creationId xmlns:p14="http://schemas.microsoft.com/office/powerpoint/2010/main" val="30466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8EAEB47-EA03-4F55-A724-505F8EE40003}"/>
              </a:ext>
            </a:extLst>
          </p:cNvPr>
          <p:cNvSpPr/>
          <p:nvPr/>
        </p:nvSpPr>
        <p:spPr>
          <a:xfrm>
            <a:off x="1954171" y="1066800"/>
            <a:ext cx="8445500" cy="5552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HTML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MYSQL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19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157"/>
            <a:ext cx="10515600" cy="420453"/>
          </a:xfrm>
        </p:spPr>
        <p:txBody>
          <a:bodyPr>
            <a:normAutofit fontScale="90000"/>
          </a:bodyPr>
          <a:lstStyle/>
          <a:p>
            <a:r>
              <a:rPr lang="en-US" dirty="0"/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91557" y="533177"/>
            <a:ext cx="8445500" cy="61731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8383E3-1B99-41C8-91DC-0132AA5DD3D6}"/>
              </a:ext>
            </a:extLst>
          </p:cNvPr>
          <p:cNvSpPr/>
          <p:nvPr/>
        </p:nvSpPr>
        <p:spPr>
          <a:xfrm>
            <a:off x="5436659" y="1001851"/>
            <a:ext cx="1638300" cy="7490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026607-362C-4F43-959E-A08495BC37B8}"/>
              </a:ext>
            </a:extLst>
          </p:cNvPr>
          <p:cNvSpPr/>
          <p:nvPr/>
        </p:nvSpPr>
        <p:spPr>
          <a:xfrm>
            <a:off x="5085028" y="1915518"/>
            <a:ext cx="2509307" cy="823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ACHIEVEMENTS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8637E-68D5-4DB4-917D-25406BF4AED6}"/>
              </a:ext>
            </a:extLst>
          </p:cNvPr>
          <p:cNvSpPr/>
          <p:nvPr/>
        </p:nvSpPr>
        <p:spPr>
          <a:xfrm>
            <a:off x="5416548" y="2928750"/>
            <a:ext cx="1638300" cy="823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8A677-A5E2-4783-B666-781A58EA9986}"/>
              </a:ext>
            </a:extLst>
          </p:cNvPr>
          <p:cNvSpPr/>
          <p:nvPr/>
        </p:nvSpPr>
        <p:spPr>
          <a:xfrm>
            <a:off x="5469734" y="3833817"/>
            <a:ext cx="1638300" cy="823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85C7F-0CE9-402D-8BA0-75847EDD12EF}"/>
              </a:ext>
            </a:extLst>
          </p:cNvPr>
          <p:cNvSpPr/>
          <p:nvPr/>
        </p:nvSpPr>
        <p:spPr>
          <a:xfrm>
            <a:off x="5457295" y="4848784"/>
            <a:ext cx="1638300" cy="823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NEED HELP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8B0550D-01F4-4EEC-9359-C625FF2AA4DE}"/>
              </a:ext>
            </a:extLst>
          </p:cNvPr>
          <p:cNvSpPr/>
          <p:nvPr/>
        </p:nvSpPr>
        <p:spPr>
          <a:xfrm>
            <a:off x="2857500" y="2647951"/>
            <a:ext cx="752475" cy="781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CC3DA-1D3C-429E-9163-E2166836DF17}"/>
              </a:ext>
            </a:extLst>
          </p:cNvPr>
          <p:cNvCxnSpPr>
            <a:cxnSpLocks/>
          </p:cNvCxnSpPr>
          <p:nvPr/>
        </p:nvCxnSpPr>
        <p:spPr>
          <a:xfrm>
            <a:off x="3228975" y="3429000"/>
            <a:ext cx="0" cy="130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12B1B9-C38D-482F-A9A0-ED0CDE9B0136}"/>
              </a:ext>
            </a:extLst>
          </p:cNvPr>
          <p:cNvCxnSpPr/>
          <p:nvPr/>
        </p:nvCxnSpPr>
        <p:spPr>
          <a:xfrm>
            <a:off x="2509837" y="3906139"/>
            <a:ext cx="1438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5D55B-C512-443D-8E3A-BD3F40BECBB4}"/>
              </a:ext>
            </a:extLst>
          </p:cNvPr>
          <p:cNvCxnSpPr>
            <a:cxnSpLocks/>
          </p:cNvCxnSpPr>
          <p:nvPr/>
        </p:nvCxnSpPr>
        <p:spPr>
          <a:xfrm flipH="1">
            <a:off x="2847977" y="4730064"/>
            <a:ext cx="380996" cy="629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A2A6BE-EB93-4044-974D-A1933508ED88}"/>
              </a:ext>
            </a:extLst>
          </p:cNvPr>
          <p:cNvCxnSpPr>
            <a:cxnSpLocks/>
          </p:cNvCxnSpPr>
          <p:nvPr/>
        </p:nvCxnSpPr>
        <p:spPr>
          <a:xfrm>
            <a:off x="3228974" y="4730064"/>
            <a:ext cx="466726" cy="629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BDC74FF-14B5-4901-BF78-F1A532D467EA}"/>
              </a:ext>
            </a:extLst>
          </p:cNvPr>
          <p:cNvSpPr/>
          <p:nvPr/>
        </p:nvSpPr>
        <p:spPr>
          <a:xfrm>
            <a:off x="8881532" y="2677024"/>
            <a:ext cx="824444" cy="781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DC6000-AB78-467E-B4C4-016779CE99D7}"/>
              </a:ext>
            </a:extLst>
          </p:cNvPr>
          <p:cNvCxnSpPr>
            <a:cxnSpLocks/>
          </p:cNvCxnSpPr>
          <p:nvPr/>
        </p:nvCxnSpPr>
        <p:spPr>
          <a:xfrm>
            <a:off x="9303279" y="3458074"/>
            <a:ext cx="0" cy="152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DEAACE-D578-4094-A063-4AAB1C618D0C}"/>
              </a:ext>
            </a:extLst>
          </p:cNvPr>
          <p:cNvCxnSpPr/>
          <p:nvPr/>
        </p:nvCxnSpPr>
        <p:spPr>
          <a:xfrm>
            <a:off x="8508471" y="3906139"/>
            <a:ext cx="1613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876BC1-FD5F-44F3-88D6-D355486EA6A2}"/>
              </a:ext>
            </a:extLst>
          </p:cNvPr>
          <p:cNvCxnSpPr>
            <a:cxnSpLocks/>
          </p:cNvCxnSpPr>
          <p:nvPr/>
        </p:nvCxnSpPr>
        <p:spPr>
          <a:xfrm flipH="1">
            <a:off x="8972550" y="4981574"/>
            <a:ext cx="342900" cy="561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89E06E-601B-43D8-8541-4DEADED1CC55}"/>
              </a:ext>
            </a:extLst>
          </p:cNvPr>
          <p:cNvCxnSpPr/>
          <p:nvPr/>
        </p:nvCxnSpPr>
        <p:spPr>
          <a:xfrm>
            <a:off x="9293754" y="4981574"/>
            <a:ext cx="371476" cy="561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02E524-7B85-4DE9-9D84-04CDBDED9661}"/>
              </a:ext>
            </a:extLst>
          </p:cNvPr>
          <p:cNvCxnSpPr/>
          <p:nvPr/>
        </p:nvCxnSpPr>
        <p:spPr>
          <a:xfrm flipV="1">
            <a:off x="3948112" y="1376362"/>
            <a:ext cx="1488547" cy="2529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ACDF9E-B102-47FE-B9A8-C88F952C0EC8}"/>
              </a:ext>
            </a:extLst>
          </p:cNvPr>
          <p:cNvCxnSpPr>
            <a:cxnSpLocks/>
          </p:cNvCxnSpPr>
          <p:nvPr/>
        </p:nvCxnSpPr>
        <p:spPr>
          <a:xfrm flipV="1">
            <a:off x="3957637" y="2338839"/>
            <a:ext cx="1115221" cy="1559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670D60-B3FD-4EBE-95C7-CC8CB1C9CF41}"/>
              </a:ext>
            </a:extLst>
          </p:cNvPr>
          <p:cNvCxnSpPr/>
          <p:nvPr/>
        </p:nvCxnSpPr>
        <p:spPr>
          <a:xfrm>
            <a:off x="913076" y="3626794"/>
            <a:ext cx="20374" cy="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40520E-453A-40FE-A898-E91D3BE4774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988594" y="3340713"/>
            <a:ext cx="1427954" cy="558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768EFA-06C8-47FC-911B-94FCB5D9BE93}"/>
              </a:ext>
            </a:extLst>
          </p:cNvPr>
          <p:cNvCxnSpPr>
            <a:cxnSpLocks/>
          </p:cNvCxnSpPr>
          <p:nvPr/>
        </p:nvCxnSpPr>
        <p:spPr>
          <a:xfrm>
            <a:off x="3952874" y="3900412"/>
            <a:ext cx="1507071" cy="38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315E8D-6CB3-4E8B-B4E1-9472BEE83F0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964518" y="3895834"/>
            <a:ext cx="1492777" cy="1364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25A11-C9C5-4583-AD36-7C912E77E76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054848" y="3340713"/>
            <a:ext cx="1453623" cy="565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067942-E70F-411F-8A19-680C2E244AB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095595" y="3888445"/>
            <a:ext cx="1429282" cy="137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15C1B5-9135-4F55-A6BC-99FACED9B314}"/>
              </a:ext>
            </a:extLst>
          </p:cNvPr>
          <p:cNvSpPr txBox="1"/>
          <p:nvPr/>
        </p:nvSpPr>
        <p:spPr>
          <a:xfrm>
            <a:off x="8893711" y="5718369"/>
            <a:ext cx="128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A7281-CECE-490E-BA4C-ADDBEEA1FF94}"/>
              </a:ext>
            </a:extLst>
          </p:cNvPr>
          <p:cNvSpPr txBox="1"/>
          <p:nvPr/>
        </p:nvSpPr>
        <p:spPr>
          <a:xfrm>
            <a:off x="2986094" y="5592974"/>
            <a:ext cx="83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557BAE9-FDF1-4733-8916-EB3B43310C20}"/>
              </a:ext>
            </a:extLst>
          </p:cNvPr>
          <p:cNvSpPr/>
          <p:nvPr/>
        </p:nvSpPr>
        <p:spPr>
          <a:xfrm>
            <a:off x="5396974" y="628275"/>
            <a:ext cx="1638300" cy="291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NAARI SHAKTI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8D31EE-AF49-4A72-A4E5-845D6F45ADC6}"/>
              </a:ext>
            </a:extLst>
          </p:cNvPr>
          <p:cNvSpPr/>
          <p:nvPr/>
        </p:nvSpPr>
        <p:spPr>
          <a:xfrm>
            <a:off x="6705599" y="5962306"/>
            <a:ext cx="1605493" cy="6025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9C8EA9F-CF17-4255-AAA2-E627C524E68C}"/>
              </a:ext>
            </a:extLst>
          </p:cNvPr>
          <p:cNvCxnSpPr>
            <a:cxnSpLocks/>
          </p:cNvCxnSpPr>
          <p:nvPr/>
        </p:nvCxnSpPr>
        <p:spPr>
          <a:xfrm>
            <a:off x="6011863" y="5683014"/>
            <a:ext cx="699555" cy="5411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F6F40E6B-4182-4DC7-B33B-B0B1867609E7}"/>
              </a:ext>
            </a:extLst>
          </p:cNvPr>
          <p:cNvSpPr/>
          <p:nvPr/>
        </p:nvSpPr>
        <p:spPr>
          <a:xfrm>
            <a:off x="6228557" y="5709549"/>
            <a:ext cx="285750" cy="1043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A6F122C4-1125-4BE1-9D05-BC06CEBB18C3}"/>
              </a:ext>
            </a:extLst>
          </p:cNvPr>
          <p:cNvSpPr/>
          <p:nvPr/>
        </p:nvSpPr>
        <p:spPr>
          <a:xfrm>
            <a:off x="2990849" y="1562100"/>
            <a:ext cx="6652683" cy="444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Notepad</a:t>
            </a: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</a:t>
            </a: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prstClr val="black"/>
                </a:solidFill>
                <a:latin typeface="Calibri"/>
              </a:rPr>
              <a:t>Xampp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PHP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517664-2B0F-4200-83BC-FE3F3C75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157"/>
            <a:ext cx="10515600" cy="420453"/>
          </a:xfrm>
        </p:spPr>
        <p:txBody>
          <a:bodyPr>
            <a:normAutofit fontScale="90000"/>
          </a:bodyPr>
          <a:lstStyle/>
          <a:p>
            <a:r>
              <a:rPr lang="en-US" dirty="0"/>
              <a:t>Idea / Approach details</a:t>
            </a:r>
          </a:p>
        </p:txBody>
      </p:sp>
    </p:spTree>
    <p:extLst>
      <p:ext uri="{BB962C8B-B14F-4D97-AF65-F5344CB8AC3E}">
        <p14:creationId xmlns:p14="http://schemas.microsoft.com/office/powerpoint/2010/main" val="175023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180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                              Idea/Approach Details  Ministry/ Organization name: Ministry of Women and Child Development Problem Statement : Disruptive innovation for women empowerment Team Name : ALPHA TEAM_AKS Team Leader Name :  Aniket Kumar Sinha    College Code : C-25175 AICTE Application No.: 1-3516441227</vt:lpstr>
      <vt:lpstr>Idea / Approach details</vt:lpstr>
      <vt:lpstr>PowerPoint Presentation</vt:lpstr>
      <vt:lpstr>Idea / Approach details</vt:lpstr>
      <vt:lpstr>Idea / Approach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Aniket Sinha</cp:lastModifiedBy>
  <cp:revision>14</cp:revision>
  <dcterms:created xsi:type="dcterms:W3CDTF">2019-12-18T09:24:53Z</dcterms:created>
  <dcterms:modified xsi:type="dcterms:W3CDTF">2020-01-20T23:48:49Z</dcterms:modified>
</cp:coreProperties>
</file>