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3a6523dbb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3a6523dbb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3a6523dbb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3a6523dbb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3a6523dbb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3a6523dbb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3a6523dbb_6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3a6523dbb_6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291fc105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291fc105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291fc1054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291fc1054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291fc1054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291fc1054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291fc1054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291fc1054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291fc105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291fc105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3a6523dbb_6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3a6523dbb_6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3a6523dbb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3a6523dbb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3a6523dbb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3a6523dbb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6850" y="1596475"/>
            <a:ext cx="5910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Analysis of Head Start Accessibility</a:t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80700" y="2445050"/>
            <a:ext cx="38406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    : Dataminers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Member: Zizheng (Sean) Zhang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Yinming (Randall) Gao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216400" y="1564700"/>
            <a:ext cx="15480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 States with the Lowest Average Fund per Child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63" y="155088"/>
            <a:ext cx="6931154" cy="4833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63" y="155088"/>
            <a:ext cx="6931154" cy="48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416150" y="1564675"/>
            <a:ext cx="30711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Center: 315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 Least One Center: 2,748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99" y="152400"/>
            <a:ext cx="693468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51000" y="1656225"/>
            <a:ext cx="1830900" cy="1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 States with the Lowest Enroll Rates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63" y="155088"/>
            <a:ext cx="6931154" cy="483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224725" y="1697850"/>
            <a:ext cx="15897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 Counties without Head Start Center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Background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Established in 1965, Head Start promotes school readiness for children in low-income families by offering educational, nutritional, health, social, and other services. The program is rooted in urban, suburban, and rural communities throughout the nation.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(</a:t>
            </a:r>
            <a:r>
              <a:rPr lang="en"/>
              <a:t>cont'd)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Service Mismatch</a:t>
            </a:r>
            <a:r>
              <a:rPr lang="en" sz="1500"/>
              <a:t>: Only 30% of 3-to-5-year-olds and 9% of infants in poverty were served by Head Start.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COVID-19 Effect</a:t>
            </a:r>
            <a:r>
              <a:rPr lang="en" sz="1500"/>
              <a:t>: A drop of 287,000 children in Head Start attendance in 2020-2021 compared to 2018-2019.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Funding Discrepancies</a:t>
            </a:r>
            <a:r>
              <a:rPr lang="en" sz="1500"/>
              <a:t>: States with more child poverty receive less funding per child for Head Start.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In-use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Python</a:t>
            </a:r>
            <a:r>
              <a:rPr lang="en" sz="1800"/>
              <a:t>: for data extraction, data analysis, and statistical modeling.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Tableau</a:t>
            </a:r>
            <a:r>
              <a:rPr lang="en" sz="1800"/>
              <a:t>: for data visualization.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PowerPoint</a:t>
            </a:r>
            <a:r>
              <a:rPr lang="en" sz="1800"/>
              <a:t>: for the presentation of insights.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Findings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etrics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Children per 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Fund per Child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Funding Index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Enrollment Rate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Center Coverage Rate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135350" y="1470850"/>
            <a:ext cx="17055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Children/Center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Texas &amp; Georgia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East &amp; West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40" y="181247"/>
            <a:ext cx="6857999" cy="478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99" y="152400"/>
            <a:ext cx="693468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