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31AA30-959E-44F9-9B7E-E430929EA63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EAA31C-4B00-4C32-9DDF-E4A3097D57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A6A14C-4864-4F36-AEC8-C38A9418CB8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648F0D-DDEA-444C-92F7-3A3996CA3AB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825A0F-706B-4478-945A-E5DA5020A92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B3B9A3-BF51-41F5-81FE-6B0539D3FA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8604F1-6BB5-4F91-85E1-21FCC7B0AC3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86BD4E-4F51-4FFE-9E23-AC73DA5CB3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958D4D-A7EA-4B88-B44F-41746B5E45C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01EFA7-7FB3-4B4A-B57B-03D75C3BDD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45A046-DDB2-4A26-BE6A-6AD4E9C8F7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162322-A04A-4884-819A-B44FE928C1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2E0657A5-F0D5-414F-9068-C46DA5015B49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8.03490-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All accidents- 2618</a:t>
            </a: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503640" y="1629720"/>
            <a:ext cx="9071640" cy="268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Accidents shown with intensity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0" y="1344960"/>
            <a:ext cx="10079640" cy="2979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Countplot at chainage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468360" y="900000"/>
            <a:ext cx="9071640" cy="26816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2520000" y="3420000"/>
            <a:ext cx="5080320" cy="215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Outliers</a:t>
            </a: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No outlier for 2*std dev.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Ideally- Total Acc.=Clustered Acc.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Using new data frame df_freq which has 1008 rows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df-2618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df_freq-1008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Clustering</a:t>
            </a: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Kmeans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DBSCAN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0000" y="4797720"/>
            <a:ext cx="63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0" strike="noStrike" spc="-1">
                <a:latin typeface="Arial"/>
                <a:hlinkClick r:id="rId2"/>
              </a:rPr>
              <a:t>https://arxiv.org/abs/2108.03490-</a:t>
            </a:r>
            <a:r>
              <a:rPr lang="en-IN" sz="1800" b="0" strike="noStrike" spc="-1">
                <a:latin typeface="Arial"/>
              </a:rPr>
              <a:t> Reference Link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KMeans</a:t>
            </a: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Metrics used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1- Silhoutte Score- 0.75(max) at 25 Clusters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2-Davies-Bouldin Index- 0.2 (least) @ 27 clusters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8360" y="3600000"/>
            <a:ext cx="9071640" cy="3288240"/>
          </a:xfrm>
          <a:prstGeom prst="rect">
            <a:avLst/>
          </a:prstGeom>
          <a:noFill/>
          <a:ln w="0"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504000" y="13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25 clusters based on (lat,lon,accident_freq) not useful since far spots clustered together- 1008 rows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180000" y="1620000"/>
            <a:ext cx="9742320" cy="2880000"/>
          </a:xfrm>
          <a:prstGeom prst="rect">
            <a:avLst/>
          </a:prstGeom>
          <a:ln w="0">
            <a:noFill/>
          </a:ln>
        </p:spPr>
      </p:pic>
      <p:sp>
        <p:nvSpPr>
          <p:cNvPr id="59" name="TextBox 58"/>
          <p:cNvSpPr txBox="1"/>
          <p:nvPr/>
        </p:nvSpPr>
        <p:spPr>
          <a:xfrm>
            <a:off x="360000" y="4693320"/>
            <a:ext cx="902160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0" strike="noStrike" spc="-1">
                <a:latin typeface="Arial"/>
              </a:rPr>
              <a:t>Using only Lat,Lon for clustering on next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360000" y="18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Selecting only Lat,Lon- 2618 rows- better clusters defined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>
              <a:latin typeface="Arial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360" y="1620000"/>
            <a:ext cx="10079640" cy="2979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 dirty="0">
                <a:latin typeface="Arial"/>
              </a:rPr>
              <a:t>DBSCAN</a:t>
            </a: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Metrics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1- Haversine used for distance on earth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dirty="0">
                <a:latin typeface="Arial"/>
              </a:rPr>
              <a:t>2- epsilon- determined with K-distance plot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135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Symbol</vt:lpstr>
      <vt:lpstr>Times New Roman</vt:lpstr>
      <vt:lpstr>Wingdings</vt:lpstr>
      <vt:lpstr>Office Theme</vt:lpstr>
      <vt:lpstr>All accidents- 2618</vt:lpstr>
      <vt:lpstr>Accidents shown with intensity</vt:lpstr>
      <vt:lpstr>Countplot at chainage</vt:lpstr>
      <vt:lpstr>Outliers</vt:lpstr>
      <vt:lpstr>Clustering</vt:lpstr>
      <vt:lpstr>KMeans</vt:lpstr>
      <vt:lpstr>PowerPoint Presentation</vt:lpstr>
      <vt:lpstr>PowerPoint Presentation</vt:lpstr>
      <vt:lpstr>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Agam Pandey</cp:lastModifiedBy>
  <cp:revision>2</cp:revision>
  <dcterms:created xsi:type="dcterms:W3CDTF">2024-06-28T16:39:50Z</dcterms:created>
  <dcterms:modified xsi:type="dcterms:W3CDTF">2024-06-30T19:35:51Z</dcterms:modified>
  <dc:language>en-IN</dc:language>
</cp:coreProperties>
</file>