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62" r:id="rId12"/>
    <p:sldId id="263" r:id="rId13"/>
    <p:sldId id="264" r:id="rId14"/>
    <p:sldId id="265" r:id="rId15"/>
    <p:sldId id="266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917CF-2C9A-4371-BB72-EF3F1AFDF9A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3E3E-E1E3-40BF-9A83-B6EC06D4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3E3E-E1E3-40BF-9A83-B6EC06D4C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8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8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8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4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4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8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39DDCB-B6A5-4F5E-969D-78D2C0EB1C6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B8DADB-7971-4B0E-90B6-B41F5DBB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8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Dospra/disertat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B-F76F-4E6E-BB55-4B6E02E4D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Real time map generation using Deep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BA563-BF08-455D-A71D-4C9F54D3A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355" y="5469466"/>
            <a:ext cx="6987645" cy="1388534"/>
          </a:xfrm>
        </p:spPr>
        <p:txBody>
          <a:bodyPr/>
          <a:lstStyle/>
          <a:p>
            <a:r>
              <a:rPr lang="en-US" dirty="0"/>
              <a:t>Stud. DOSPRA CRISTAIN-VASILE</a:t>
            </a:r>
          </a:p>
          <a:p>
            <a:r>
              <a:rPr lang="en-US" dirty="0"/>
              <a:t>Prof. </a:t>
            </a:r>
            <a:r>
              <a:rPr lang="en-US" dirty="0" err="1"/>
              <a:t>coord</a:t>
            </a:r>
            <a:r>
              <a:rPr lang="en-US" dirty="0"/>
              <a:t>. P</a:t>
            </a:r>
            <a:r>
              <a:rPr lang="ro-RO" dirty="0"/>
              <a:t>ĂDURARU CIPRIAN IONUȚ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3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2118-A376-44B8-B34D-9A8A9573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Approach (cont.)</a:t>
            </a:r>
            <a:b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-Reinforcement Learning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C8589-736C-4899-9334-6C94EAE40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63" y="2310319"/>
            <a:ext cx="5517607" cy="3977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E592C-2733-440F-A2A0-A2BCFCB8F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15" y="3813241"/>
            <a:ext cx="723093" cy="7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6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D2A5-8A7C-4492-864B-253ED9FE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88848"/>
            <a:ext cx="10018713" cy="135138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00152-F07C-4B91-A71C-6C6BF37FBC6B}"/>
              </a:ext>
            </a:extLst>
          </p:cNvPr>
          <p:cNvSpPr txBox="1"/>
          <p:nvPr/>
        </p:nvSpPr>
        <p:spPr>
          <a:xfrm>
            <a:off x="2832257" y="1014294"/>
            <a:ext cx="24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90FA2-0ABD-448D-9A66-D2635CE443C7}"/>
              </a:ext>
            </a:extLst>
          </p:cNvPr>
          <p:cNvSpPr txBox="1"/>
          <p:nvPr/>
        </p:nvSpPr>
        <p:spPr>
          <a:xfrm>
            <a:off x="5273197" y="1008644"/>
            <a:ext cx="24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Road extraction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860F7-4A08-40E2-B766-0862DA33F2F8}"/>
              </a:ext>
            </a:extLst>
          </p:cNvPr>
          <p:cNvSpPr txBox="1"/>
          <p:nvPr/>
        </p:nvSpPr>
        <p:spPr>
          <a:xfrm>
            <a:off x="7714137" y="1017119"/>
            <a:ext cx="24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2EEA1B-ABA4-456A-8B2C-51237004929F}"/>
              </a:ext>
            </a:extLst>
          </p:cNvPr>
          <p:cNvGrpSpPr/>
          <p:nvPr/>
        </p:nvGrpSpPr>
        <p:grpSpPr>
          <a:xfrm>
            <a:off x="2832255" y="1389276"/>
            <a:ext cx="7322822" cy="5256863"/>
            <a:chOff x="2832255" y="1389276"/>
            <a:chExt cx="7322822" cy="52568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78BB33-8330-425B-A364-34B1B31138D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257" y="1389276"/>
              <a:ext cx="2440940" cy="2440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BCB441-9B51-4192-A638-F9332E95A3D2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197" y="1389276"/>
              <a:ext cx="2440940" cy="2440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320833-C7DD-4256-A750-DB771163674B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4137" y="1389276"/>
              <a:ext cx="2440940" cy="2440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A0C00E-892A-48A4-A36D-7E1BAE88B096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257" y="3825979"/>
              <a:ext cx="2440940" cy="2440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01B80A-96AC-4E93-80D3-C3AE9461218D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197" y="3821741"/>
              <a:ext cx="2440940" cy="2440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7E52C5-CF0B-453B-B9BC-3643BA3391AC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4137" y="3824566"/>
              <a:ext cx="2440940" cy="24409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4CBCF2-625A-441C-8DF6-B6446808343B}"/>
                </a:ext>
              </a:extLst>
            </p:cNvPr>
            <p:cNvSpPr txBox="1"/>
            <p:nvPr/>
          </p:nvSpPr>
          <p:spPr>
            <a:xfrm>
              <a:off x="5273196" y="6269744"/>
              <a:ext cx="2440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Skeletonize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E33587-E9B8-4357-A090-83BEB9FFD000}"/>
                </a:ext>
              </a:extLst>
            </p:cNvPr>
            <p:cNvSpPr txBox="1"/>
            <p:nvPr/>
          </p:nvSpPr>
          <p:spPr>
            <a:xfrm>
              <a:off x="2832255" y="6276807"/>
              <a:ext cx="2440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Erosion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849B9B-3B7F-4713-AC00-C898E83784D0}"/>
                </a:ext>
              </a:extLst>
            </p:cNvPr>
            <p:cNvSpPr txBox="1"/>
            <p:nvPr/>
          </p:nvSpPr>
          <p:spPr>
            <a:xfrm>
              <a:off x="7714137" y="6262681"/>
              <a:ext cx="2440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dilation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99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9F44-D0D3-49A1-A3C4-ADDA523D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86" y="-88641"/>
            <a:ext cx="10018713" cy="1752599"/>
          </a:xfrm>
        </p:spPr>
        <p:txBody>
          <a:bodyPr/>
          <a:lstStyle/>
          <a:p>
            <a:r>
              <a:rPr lang="en-US" dirty="0"/>
              <a:t>Results (cont.)</a:t>
            </a:r>
            <a:br>
              <a:rPr lang="en-US" dirty="0"/>
            </a:br>
            <a:r>
              <a:rPr lang="en-US" sz="2400" dirty="0"/>
              <a:t>-</a:t>
            </a:r>
            <a:r>
              <a:rPr lang="en-US" sz="2400" dirty="0" err="1"/>
              <a:t>Lindenmayer</a:t>
            </a:r>
            <a:r>
              <a:rPr lang="en-US" sz="2400" dirty="0"/>
              <a:t> Systems-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3BC95-754E-454C-95A4-A99A166D0B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86" y="2208530"/>
            <a:ext cx="2440940" cy="244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2B0DD-2247-46C8-B25C-2F48065A3E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72" y="2208530"/>
            <a:ext cx="2440940" cy="244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190CA-09ED-4EC0-B79A-9C90A9A3E2E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59" y="2208530"/>
            <a:ext cx="2440940" cy="24409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B26B6-9000-42F9-83CB-03ADF9520FE7}"/>
              </a:ext>
            </a:extLst>
          </p:cNvPr>
          <p:cNvSpPr txBox="1"/>
          <p:nvPr/>
        </p:nvSpPr>
        <p:spPr>
          <a:xfrm>
            <a:off x="1568286" y="4649470"/>
            <a:ext cx="24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6FA96-2B3A-4837-9346-97BD1BD84305}"/>
              </a:ext>
            </a:extLst>
          </p:cNvPr>
          <p:cNvSpPr txBox="1"/>
          <p:nvPr/>
        </p:nvSpPr>
        <p:spPr>
          <a:xfrm>
            <a:off x="5357172" y="4649470"/>
            <a:ext cx="24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C888B-3593-41E3-B216-8437C7915677}"/>
              </a:ext>
            </a:extLst>
          </p:cNvPr>
          <p:cNvSpPr txBox="1"/>
          <p:nvPr/>
        </p:nvSpPr>
        <p:spPr>
          <a:xfrm>
            <a:off x="9146059" y="4649470"/>
            <a:ext cx="24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13099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F9E17-4784-4DBF-ACAB-0425794A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86" y="-88641"/>
            <a:ext cx="10018713" cy="1752599"/>
          </a:xfrm>
        </p:spPr>
        <p:txBody>
          <a:bodyPr/>
          <a:lstStyle/>
          <a:p>
            <a:r>
              <a:rPr lang="en-US" dirty="0"/>
              <a:t>Results (cont.)</a:t>
            </a:r>
            <a:br>
              <a:rPr lang="en-US" dirty="0"/>
            </a:br>
            <a:r>
              <a:rPr lang="en-US" sz="2400" dirty="0"/>
              <a:t>-</a:t>
            </a:r>
            <a:r>
              <a:rPr lang="en-US" sz="2400" dirty="0" err="1"/>
              <a:t>Lindenmayer</a:t>
            </a:r>
            <a:r>
              <a:rPr lang="en-US" sz="2400" dirty="0"/>
              <a:t> Systems-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54B4E2-DAED-4D97-A55F-26BC6B237962}"/>
              </a:ext>
            </a:extLst>
          </p:cNvPr>
          <p:cNvGrpSpPr/>
          <p:nvPr/>
        </p:nvGrpSpPr>
        <p:grpSpPr>
          <a:xfrm>
            <a:off x="4285546" y="1663958"/>
            <a:ext cx="4584192" cy="4590288"/>
            <a:chOff x="0" y="0"/>
            <a:chExt cx="5730240" cy="573786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A0615E-D5C1-4E4E-AD7E-1169C5117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30240" cy="1912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694E760-C21B-4B4B-BFFF-BA3F677DE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2620"/>
              <a:ext cx="5730240" cy="1912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A1548B-145D-4905-9189-1E3907125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25240"/>
              <a:ext cx="5730240" cy="1912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448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34B761-FE63-4B5A-A729-EFE931E2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86" y="-88641"/>
            <a:ext cx="10018713" cy="1752599"/>
          </a:xfrm>
        </p:spPr>
        <p:txBody>
          <a:bodyPr/>
          <a:lstStyle/>
          <a:p>
            <a:r>
              <a:rPr lang="en-US" dirty="0"/>
              <a:t>Results (cont.)</a:t>
            </a:r>
            <a:br>
              <a:rPr lang="en-US" dirty="0"/>
            </a:br>
            <a:r>
              <a:rPr lang="en-US" sz="2400" dirty="0"/>
              <a:t>-Deep Reinforcement Learning-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75B26D-9A93-4BF7-83CD-9ECDDB60153A}"/>
              </a:ext>
            </a:extLst>
          </p:cNvPr>
          <p:cNvGrpSpPr>
            <a:grpSpLocks noChangeAspect="1"/>
          </p:cNvGrpSpPr>
          <p:nvPr/>
        </p:nvGrpSpPr>
        <p:grpSpPr>
          <a:xfrm>
            <a:off x="2509995" y="1663958"/>
            <a:ext cx="8135293" cy="3460791"/>
            <a:chOff x="0" y="0"/>
            <a:chExt cx="5728970" cy="24371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F144A7-F13C-4901-A896-497738274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40" y="0"/>
              <a:ext cx="2437130" cy="2437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B9F73D-1DA7-444F-B5AE-8B67601CD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37130" cy="24371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6A41CD-044B-4331-9F02-FA628D194014}"/>
              </a:ext>
            </a:extLst>
          </p:cNvPr>
          <p:cNvSpPr txBox="1"/>
          <p:nvPr/>
        </p:nvSpPr>
        <p:spPr>
          <a:xfrm>
            <a:off x="5055263" y="5486400"/>
            <a:ext cx="304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First attempts</a:t>
            </a:r>
          </a:p>
        </p:txBody>
      </p:sp>
    </p:spTree>
    <p:extLst>
      <p:ext uri="{BB962C8B-B14F-4D97-AF65-F5344CB8AC3E}">
        <p14:creationId xmlns:p14="http://schemas.microsoft.com/office/powerpoint/2010/main" val="326409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5492BF-11AB-49FB-BFFA-E950095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86" y="-88641"/>
            <a:ext cx="10018713" cy="1752599"/>
          </a:xfrm>
        </p:spPr>
        <p:txBody>
          <a:bodyPr/>
          <a:lstStyle/>
          <a:p>
            <a:r>
              <a:rPr lang="en-US" dirty="0"/>
              <a:t>Results (cont.)</a:t>
            </a:r>
            <a:br>
              <a:rPr lang="en-US" dirty="0"/>
            </a:br>
            <a:r>
              <a:rPr lang="en-US" sz="2400" dirty="0"/>
              <a:t>-Deep Reinforcement Learning-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74079-7C59-47FC-8074-32787A5EF2C5}"/>
              </a:ext>
            </a:extLst>
          </p:cNvPr>
          <p:cNvSpPr txBox="1"/>
          <p:nvPr/>
        </p:nvSpPr>
        <p:spPr>
          <a:xfrm>
            <a:off x="5055263" y="5486400"/>
            <a:ext cx="304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attempts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DD3FD7-9D24-413B-9B34-91AA0AFEEFAC}"/>
              </a:ext>
            </a:extLst>
          </p:cNvPr>
          <p:cNvGrpSpPr>
            <a:grpSpLocks noChangeAspect="1"/>
          </p:cNvGrpSpPr>
          <p:nvPr/>
        </p:nvGrpSpPr>
        <p:grpSpPr>
          <a:xfrm>
            <a:off x="2502716" y="1695508"/>
            <a:ext cx="8149849" cy="3466983"/>
            <a:chOff x="0" y="0"/>
            <a:chExt cx="5728970" cy="24371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53B6F0-2FBD-4A3F-BDB3-C11F0C61A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40" y="0"/>
              <a:ext cx="2437130" cy="2437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E5A2B26-E31B-4531-8B35-328F42BC0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37130" cy="243713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0901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2958-5E08-4A83-BF03-1185FC8A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5209-4955-4190-A90D-83579430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8997"/>
            <a:ext cx="10018713" cy="3612204"/>
          </a:xfrm>
        </p:spPr>
        <p:txBody>
          <a:bodyPr>
            <a:normAutofit/>
          </a:bodyPr>
          <a:lstStyle/>
          <a:p>
            <a:r>
              <a:rPr lang="en-US" dirty="0"/>
              <a:t>Showed the problem and it’s benefits</a:t>
            </a:r>
          </a:p>
          <a:p>
            <a:r>
              <a:rPr lang="en-US" dirty="0"/>
              <a:t>Analyzed the already existing similar approaches</a:t>
            </a:r>
          </a:p>
          <a:p>
            <a:r>
              <a:rPr lang="en-US" dirty="0"/>
              <a:t>Processed City dataset using Computer Vision</a:t>
            </a:r>
          </a:p>
          <a:p>
            <a:r>
              <a:rPr lang="en-US" dirty="0"/>
              <a:t>Extracted data and statistics which created our features</a:t>
            </a:r>
          </a:p>
          <a:p>
            <a:r>
              <a:rPr lang="en-US" dirty="0"/>
              <a:t>Came with a new approach for procedural content generation in terms of road maps</a:t>
            </a:r>
          </a:p>
          <a:p>
            <a:r>
              <a:rPr lang="en-US" dirty="0"/>
              <a:t>Made a parallel with Deep Reinforcement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31175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6211-EB70-442B-BC78-9B5553E4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7120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3988-A4CC-4FFB-B0CF-798C7688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ro-RO" sz="4800" dirty="0"/>
              <a:t>What have we done?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6B2D0-ED38-4E00-AC2D-466087D8F0C1}"/>
              </a:ext>
            </a:extLst>
          </p:cNvPr>
          <p:cNvSpPr txBox="1"/>
          <p:nvPr/>
        </p:nvSpPr>
        <p:spPr>
          <a:xfrm>
            <a:off x="8313577" y="5579706"/>
            <a:ext cx="279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Check out our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B2EB-C416-4E08-875A-669A1C16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ro-RO" sz="4800" dirty="0"/>
              <a:t>Why have we done?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0080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33C2-8895-4A0D-8084-80F51926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939" y="1866899"/>
            <a:ext cx="10018713" cy="3124201"/>
          </a:xfrm>
        </p:spPr>
        <p:txBody>
          <a:bodyPr>
            <a:normAutofit/>
          </a:bodyPr>
          <a:lstStyle/>
          <a:p>
            <a:r>
              <a:rPr lang="ro-RO" sz="3200" dirty="0"/>
              <a:t>Urbanization</a:t>
            </a:r>
          </a:p>
          <a:p>
            <a:r>
              <a:rPr lang="ro-RO" sz="3200" dirty="0"/>
              <a:t>Gaming</a:t>
            </a:r>
          </a:p>
          <a:p>
            <a:r>
              <a:rPr lang="ro-RO" sz="3200" dirty="0"/>
              <a:t>Autonomous vehicles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77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16DF-A7FC-491A-BA1F-59B01C55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ro-RO" sz="4800" dirty="0"/>
              <a:t>How have we done?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306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513A-3B3C-4F74-A45B-037014DE8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616" y="1866899"/>
            <a:ext cx="10018713" cy="3124201"/>
          </a:xfrm>
        </p:spPr>
        <p:txBody>
          <a:bodyPr>
            <a:normAutofit/>
          </a:bodyPr>
          <a:lstStyle/>
          <a:p>
            <a:r>
              <a:rPr lang="ro-RO" dirty="0"/>
              <a:t>Computer Vision </a:t>
            </a:r>
            <a:r>
              <a:rPr lang="en-US" dirty="0"/>
              <a:t>								Dataset processing</a:t>
            </a:r>
          </a:p>
          <a:p>
            <a:endParaRPr lang="ro-RO" dirty="0"/>
          </a:p>
          <a:p>
            <a:r>
              <a:rPr lang="ro-RO" dirty="0"/>
              <a:t>Lindenmayer Systems</a:t>
            </a:r>
            <a:r>
              <a:rPr lang="en-US" dirty="0"/>
              <a:t>							Content generation</a:t>
            </a:r>
          </a:p>
          <a:p>
            <a:endParaRPr lang="ro-RO" dirty="0"/>
          </a:p>
          <a:p>
            <a:r>
              <a:rPr lang="ro-RO" dirty="0"/>
              <a:t>Deep Reinforcement Learning</a:t>
            </a:r>
            <a:r>
              <a:rPr lang="en-US" dirty="0"/>
              <a:t>					Content generation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4ED9B2-9A61-44CB-BA8B-2C071B33CCEB}"/>
              </a:ext>
            </a:extLst>
          </p:cNvPr>
          <p:cNvSpPr/>
          <p:nvPr/>
        </p:nvSpPr>
        <p:spPr>
          <a:xfrm>
            <a:off x="5882510" y="2123488"/>
            <a:ext cx="1408923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C84ABB-5626-4502-BC68-70EBF66CA568}"/>
              </a:ext>
            </a:extLst>
          </p:cNvPr>
          <p:cNvSpPr/>
          <p:nvPr/>
        </p:nvSpPr>
        <p:spPr>
          <a:xfrm>
            <a:off x="5882509" y="3223725"/>
            <a:ext cx="1408923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C0DCD0-1048-4B81-AA74-72B77D71E008}"/>
              </a:ext>
            </a:extLst>
          </p:cNvPr>
          <p:cNvSpPr/>
          <p:nvPr/>
        </p:nvSpPr>
        <p:spPr>
          <a:xfrm>
            <a:off x="5882508" y="4323962"/>
            <a:ext cx="1408923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C170-2469-4D2E-A48E-780BA030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br>
              <a:rPr lang="en-US" dirty="0"/>
            </a:b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-</a:t>
            </a:r>
            <a:r>
              <a:rPr kumimoji="0" lang="en-US" sz="2400" b="0" i="0" u="none" strike="noStrike" kern="1200" cap="none" spc="0" normalizeH="0" baseline="0" noProof="0" dirty="0" err="1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Lindenmayer</a:t>
            </a: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Systems-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01D-43D3-4281-9BC9-2B88FFF7C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Finding intersections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road ends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road turns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70C8D1-DA3A-46B8-A5CC-E6129E21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16" y="239602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B2645-E078-4DFD-AC77-0396A3F29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16" y="379158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B038D-010A-4788-8C57-F0DAB0C450E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0" b="24800"/>
          <a:stretch/>
        </p:blipFill>
        <p:spPr bwMode="auto">
          <a:xfrm>
            <a:off x="6946466" y="5058740"/>
            <a:ext cx="1226820" cy="1428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6E7A7EB-20EB-40E3-BFDB-404F88E2106A}"/>
              </a:ext>
            </a:extLst>
          </p:cNvPr>
          <p:cNvSpPr/>
          <p:nvPr/>
        </p:nvSpPr>
        <p:spPr>
          <a:xfrm>
            <a:off x="4687075" y="2666997"/>
            <a:ext cx="1408923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9ADDDB-F47B-4CC7-A70F-530B624CB781}"/>
              </a:ext>
            </a:extLst>
          </p:cNvPr>
          <p:cNvSpPr/>
          <p:nvPr/>
        </p:nvSpPr>
        <p:spPr>
          <a:xfrm>
            <a:off x="4687075" y="4023825"/>
            <a:ext cx="1408923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5F46E4-A85A-4F7E-99E2-0E24A970537D}"/>
              </a:ext>
            </a:extLst>
          </p:cNvPr>
          <p:cNvSpPr/>
          <p:nvPr/>
        </p:nvSpPr>
        <p:spPr>
          <a:xfrm>
            <a:off x="4687075" y="5380653"/>
            <a:ext cx="1408923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D11689-6D86-4CDA-A9DF-9636126B9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24" y="239602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869AC8-188F-48E6-BDE6-E6E026E17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24" y="3799205"/>
            <a:ext cx="944880" cy="944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37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AC11-EF70-41BD-B22E-527A935F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Approach (cont.)</a:t>
            </a:r>
            <a:b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-</a:t>
            </a:r>
            <a:r>
              <a:rPr kumimoji="0" lang="en-US" sz="2400" b="0" i="0" u="none" strike="noStrike" kern="1200" cap="none" spc="0" normalizeH="0" baseline="0" noProof="0" dirty="0" err="1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Lindenmayer</a:t>
            </a: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Systems-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DF33-F6D0-4E93-8CC0-23439CFD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05BF95-88E0-4007-B187-30BDFE341FD8}"/>
              </a:ext>
            </a:extLst>
          </p:cNvPr>
          <p:cNvGrpSpPr/>
          <p:nvPr/>
        </p:nvGrpSpPr>
        <p:grpSpPr>
          <a:xfrm>
            <a:off x="3120546" y="2806699"/>
            <a:ext cx="6746240" cy="2844800"/>
            <a:chOff x="0" y="0"/>
            <a:chExt cx="6746240" cy="2844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AE728D-602B-4724-AFD7-4EDB5FC03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42260" cy="2842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CC2F373-FC5A-4F8E-A1F9-AEC3DE48F949}"/>
                </a:ext>
              </a:extLst>
            </p:cNvPr>
            <p:cNvSpPr/>
            <p:nvPr/>
          </p:nvSpPr>
          <p:spPr>
            <a:xfrm>
              <a:off x="2971800" y="1078230"/>
              <a:ext cx="861060" cy="4191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B533B9-5F65-414C-9379-80702E93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680" y="15240"/>
              <a:ext cx="2829560" cy="28295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6740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41E5-1934-4A28-B1B6-3D2AA925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Approach (cont.)</a:t>
            </a:r>
            <a:b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-Reinforcement Learning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92259-0D25-4F3D-A775-01C50D0D4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27" y="2377302"/>
            <a:ext cx="7829279" cy="3794898"/>
          </a:xfrm>
        </p:spPr>
      </p:pic>
    </p:spTree>
    <p:extLst>
      <p:ext uri="{BB962C8B-B14F-4D97-AF65-F5344CB8AC3E}">
        <p14:creationId xmlns:p14="http://schemas.microsoft.com/office/powerpoint/2010/main" val="1061540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594</TotalTime>
  <Words>220</Words>
  <Application>Microsoft Office PowerPoint</Application>
  <PresentationFormat>Widescreen</PresentationFormat>
  <Paragraphs>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</vt:lpstr>
      <vt:lpstr>Real time map generation using Deep Reinforcement Learning</vt:lpstr>
      <vt:lpstr>What have we done?</vt:lpstr>
      <vt:lpstr>Why have we done?</vt:lpstr>
      <vt:lpstr>PowerPoint Presentation</vt:lpstr>
      <vt:lpstr>How have we done?</vt:lpstr>
      <vt:lpstr>PowerPoint Presentation</vt:lpstr>
      <vt:lpstr>Approach -Lindenmayer Systems-</vt:lpstr>
      <vt:lpstr>Approach (cont.) -Lindenmayer Systems-</vt:lpstr>
      <vt:lpstr>Approach (cont.) -Reinforcement Learning</vt:lpstr>
      <vt:lpstr>Approach (cont.) -Reinforcement Learning</vt:lpstr>
      <vt:lpstr>Results</vt:lpstr>
      <vt:lpstr>Results (cont.) -Lindenmayer Systems-</vt:lpstr>
      <vt:lpstr>Results (cont.) -Lindenmayer Systems-</vt:lpstr>
      <vt:lpstr>Results (cont.) -Deep Reinforcement Learning-</vt:lpstr>
      <vt:lpstr>Results (cont.) -Deep Reinforcement Learning-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map generation using Deep Reinforcement Learning</dc:title>
  <dc:creator>Cristi</dc:creator>
  <cp:lastModifiedBy>Cristi</cp:lastModifiedBy>
  <cp:revision>7</cp:revision>
  <dcterms:created xsi:type="dcterms:W3CDTF">2021-08-28T10:13:49Z</dcterms:created>
  <dcterms:modified xsi:type="dcterms:W3CDTF">2021-09-07T06:08:21Z</dcterms:modified>
</cp:coreProperties>
</file>