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5854700" cy="3295650"/>
  <p:notesSz cx="5854700" cy="3295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86144" autoAdjust="0"/>
  </p:normalViewPr>
  <p:slideViewPr>
    <p:cSldViewPr>
      <p:cViewPr varScale="1">
        <p:scale>
          <a:sx n="160" d="100"/>
          <a:sy n="160" d="100"/>
        </p:scale>
        <p:origin x="1325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7799" y="451265"/>
            <a:ext cx="2026920" cy="306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9644" y="766646"/>
            <a:ext cx="2175410" cy="514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4751" y="8"/>
            <a:ext cx="3352165" cy="3288029"/>
          </a:xfrm>
          <a:custGeom>
            <a:avLst/>
            <a:gdLst/>
            <a:ahLst/>
            <a:cxnLst/>
            <a:rect l="l" t="t" r="r" b="b"/>
            <a:pathLst>
              <a:path w="3352165" h="3288029">
                <a:moveTo>
                  <a:pt x="3352159" y="0"/>
                </a:moveTo>
                <a:lnTo>
                  <a:pt x="0" y="0"/>
                </a:lnTo>
                <a:lnTo>
                  <a:pt x="0" y="3287938"/>
                </a:lnTo>
                <a:lnTo>
                  <a:pt x="3352159" y="3287938"/>
                </a:lnTo>
                <a:lnTo>
                  <a:pt x="3352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2550" y="1144847"/>
            <a:ext cx="308038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IN" spc="120" dirty="0">
                <a:solidFill>
                  <a:srgbClr val="FFFFFF"/>
                </a:solidFill>
              </a:rPr>
              <a:t>MINI-PROJECT</a:t>
            </a:r>
            <a:br>
              <a:rPr lang="en-IN" spc="120" dirty="0">
                <a:solidFill>
                  <a:srgbClr val="FFFFFF"/>
                </a:solidFill>
              </a:rPr>
            </a:br>
            <a:r>
              <a:rPr spc="120" dirty="0">
                <a:solidFill>
                  <a:srgbClr val="FFFFFF"/>
                </a:solidFill>
              </a:rPr>
              <a:t>To-</a:t>
            </a:r>
            <a:r>
              <a:rPr spc="100" dirty="0">
                <a:solidFill>
                  <a:srgbClr val="FFFFFF"/>
                </a:solidFill>
              </a:rPr>
              <a:t>Do</a:t>
            </a:r>
            <a:r>
              <a:rPr spc="1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List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App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07" y="575758"/>
            <a:ext cx="1637120" cy="23468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596865" cy="32879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9117" y="359926"/>
            <a:ext cx="2764790" cy="5607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675005">
              <a:lnSpc>
                <a:spcPct val="100000"/>
              </a:lnSpc>
              <a:spcBef>
                <a:spcPts val="625"/>
              </a:spcBef>
            </a:pPr>
            <a:r>
              <a:rPr sz="1850" spc="-10" dirty="0">
                <a:solidFill>
                  <a:srgbClr val="FFFFFF"/>
                </a:solidFill>
              </a:rPr>
              <a:t>Introduction</a:t>
            </a:r>
            <a:endParaRPr sz="1850"/>
          </a:p>
        </p:txBody>
      </p:sp>
      <p:sp>
        <p:nvSpPr>
          <p:cNvPr id="5" name="object 5"/>
          <p:cNvSpPr txBox="1"/>
          <p:nvPr/>
        </p:nvSpPr>
        <p:spPr>
          <a:xfrm>
            <a:off x="2823242" y="1072603"/>
            <a:ext cx="2847308" cy="16826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" marR="5080" algn="ctr">
              <a:lnSpc>
                <a:spcPct val="115700"/>
              </a:lnSpc>
              <a:spcBef>
                <a:spcPts val="114"/>
              </a:spcBef>
            </a:pPr>
            <a:r>
              <a:rPr sz="1050" dirty="0">
                <a:latin typeface="Verdana"/>
                <a:cs typeface="Verdana"/>
              </a:rPr>
              <a:t>An</a:t>
            </a:r>
            <a:r>
              <a:rPr sz="1050" spc="-45" dirty="0">
                <a:latin typeface="Verdana"/>
                <a:cs typeface="Verdana"/>
              </a:rPr>
              <a:t> </a:t>
            </a:r>
            <a:r>
              <a:rPr sz="1050" spc="-20" dirty="0">
                <a:latin typeface="Verdana"/>
                <a:cs typeface="Verdana"/>
              </a:rPr>
              <a:t>overview</a:t>
            </a:r>
            <a:r>
              <a:rPr sz="1050" spc="-45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of</a:t>
            </a:r>
            <a:r>
              <a:rPr sz="1050" spc="-45" dirty="0">
                <a:latin typeface="Verdana"/>
                <a:cs typeface="Verdana"/>
              </a:rPr>
              <a:t> </a:t>
            </a:r>
            <a:r>
              <a:rPr sz="1050" i="1" spc="-25" dirty="0">
                <a:latin typeface="Verdana"/>
                <a:cs typeface="Verdana"/>
              </a:rPr>
              <a:t>to-</a:t>
            </a:r>
            <a:r>
              <a:rPr sz="1050" i="1" dirty="0">
                <a:latin typeface="Verdana"/>
                <a:cs typeface="Verdana"/>
              </a:rPr>
              <a:t>do</a:t>
            </a:r>
            <a:r>
              <a:rPr sz="1050" i="1" spc="-45" dirty="0">
                <a:latin typeface="Verdana"/>
                <a:cs typeface="Verdana"/>
              </a:rPr>
              <a:t> </a:t>
            </a:r>
            <a:r>
              <a:rPr sz="1050" i="1" spc="-20" dirty="0">
                <a:latin typeface="Verdana"/>
                <a:cs typeface="Verdana"/>
              </a:rPr>
              <a:t>list</a:t>
            </a:r>
            <a:r>
              <a:rPr sz="1050" i="1" spc="-40" dirty="0">
                <a:latin typeface="Verdana"/>
                <a:cs typeface="Verdana"/>
              </a:rPr>
              <a:t> </a:t>
            </a:r>
            <a:r>
              <a:rPr sz="1050" i="1" dirty="0">
                <a:latin typeface="Verdana"/>
                <a:cs typeface="Verdana"/>
              </a:rPr>
              <a:t>apps</a:t>
            </a:r>
            <a:r>
              <a:rPr sz="1050" i="1" spc="-45" dirty="0">
                <a:latin typeface="Verdana"/>
                <a:cs typeface="Verdana"/>
              </a:rPr>
              <a:t> </a:t>
            </a:r>
            <a:r>
              <a:rPr lang="en-US" sz="1050" dirty="0">
                <a:latin typeface="Verdana"/>
                <a:cs typeface="Verdana"/>
              </a:rPr>
              <a:t>We live in a time where complexity can be overwhelming. The Smart To-Do List embraces simplicity as its guiding principle, ensuring that anyone, regardless of tech-savviness, can seamlessly manage their tasks. It's not just about creating a checklist; it's about creating a smarter, more organized you.</a:t>
            </a:r>
            <a:endParaRPr sz="10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550" y="200025"/>
            <a:ext cx="121348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1600" spc="-25" dirty="0">
                <a:solidFill>
                  <a:srgbClr val="FFFFFF"/>
                </a:solidFill>
                <a:latin typeface="Trebuchet MS"/>
                <a:cs typeface="Trebuchet MS"/>
              </a:rPr>
              <a:t>WORKING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2150" y="657225"/>
            <a:ext cx="2438411" cy="23814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en-US" sz="800" b="1" spc="65" dirty="0">
                <a:solidFill>
                  <a:srgbClr val="FFFFFF"/>
                </a:solidFill>
                <a:latin typeface="Tahoma"/>
                <a:cs typeface="Tahoma"/>
              </a:rPr>
              <a:t>1. User Interface:</a:t>
            </a: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en-US" sz="800" spc="65" dirty="0">
                <a:solidFill>
                  <a:srgbClr val="FFFFFF"/>
                </a:solidFill>
                <a:latin typeface="Tahoma"/>
                <a:cs typeface="Tahoma"/>
              </a:rPr>
              <a:t>Minimalistic and user-friendly design.</a:t>
            </a: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en-US" sz="800" b="1" spc="65" dirty="0">
                <a:solidFill>
                  <a:srgbClr val="FFFFFF"/>
                </a:solidFill>
                <a:latin typeface="Tahoma"/>
                <a:cs typeface="Tahoma"/>
              </a:rPr>
              <a:t>2. Styling:</a:t>
            </a: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en-US" sz="800" spc="65" dirty="0">
                <a:solidFill>
                  <a:srgbClr val="FFFFFF"/>
                </a:solidFill>
                <a:latin typeface="Tahoma"/>
                <a:cs typeface="Tahoma"/>
              </a:rPr>
              <a:t>Dynamic styling with CSS variables for easy customization.</a:t>
            </a: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en-US" sz="800" b="1" spc="65" dirty="0">
                <a:solidFill>
                  <a:srgbClr val="FFFFFF"/>
                </a:solidFill>
                <a:latin typeface="Tahoma"/>
                <a:cs typeface="Tahoma"/>
              </a:rPr>
              <a:t>3. Task Management:</a:t>
            </a: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en-US" sz="800" i="1" spc="65" dirty="0">
                <a:solidFill>
                  <a:srgbClr val="FFFFFF"/>
                </a:solidFill>
                <a:latin typeface="Tahoma"/>
                <a:cs typeface="Tahoma"/>
              </a:rPr>
              <a:t>Task Addition:</a:t>
            </a: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en-US" sz="800" spc="65" dirty="0">
                <a:solidFill>
                  <a:srgbClr val="FFFFFF"/>
                </a:solidFill>
                <a:latin typeface="Tahoma"/>
                <a:cs typeface="Tahoma"/>
              </a:rPr>
              <a:t>Input field and "Add task" button for task entry.</a:t>
            </a: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en-US" sz="800" i="1" spc="65" dirty="0">
                <a:solidFill>
                  <a:srgbClr val="FFFFFF"/>
                </a:solidFill>
                <a:latin typeface="Tahoma"/>
                <a:cs typeface="Tahoma"/>
              </a:rPr>
              <a:t>Task Display:</a:t>
            </a: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en-US" sz="800" spc="65" dirty="0">
                <a:solidFill>
                  <a:srgbClr val="FFFFFF"/>
                </a:solidFill>
                <a:latin typeface="Tahoma"/>
                <a:cs typeface="Tahoma"/>
              </a:rPr>
              <a:t>Well-organized display of tasks in individual containers.</a:t>
            </a: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en-US" sz="800" i="1" spc="65" dirty="0">
                <a:solidFill>
                  <a:srgbClr val="FFFFFF"/>
                </a:solidFill>
                <a:latin typeface="Tahoma"/>
                <a:cs typeface="Tahoma"/>
              </a:rPr>
              <a:t>Task Actions:</a:t>
            </a: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en-US" sz="800" spc="65" dirty="0">
                <a:solidFill>
                  <a:srgbClr val="FFFFFF"/>
                </a:solidFill>
                <a:latin typeface="Tahoma"/>
                <a:cs typeface="Tahoma"/>
              </a:rPr>
              <a:t>Edit and delete buttons for task management.</a:t>
            </a: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en-US" sz="800" b="1" spc="65" dirty="0">
                <a:solidFill>
                  <a:srgbClr val="FFFFFF"/>
                </a:solidFill>
                <a:latin typeface="Tahoma"/>
                <a:cs typeface="Tahoma"/>
              </a:rPr>
              <a:t>4. Editing Tasks:</a:t>
            </a: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en-US" sz="800" spc="65" dirty="0">
                <a:solidFill>
                  <a:srgbClr val="FFFFFF"/>
                </a:solidFill>
                <a:latin typeface="Tahoma"/>
                <a:cs typeface="Tahoma"/>
              </a:rPr>
              <a:t>"Edit" button toggles to "Save" for seamless task modification.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922611" cy="32879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850" spc="-10" dirty="0"/>
              <a:t>WORKING</a:t>
            </a:r>
            <a:endParaRPr lang="en-IN" sz="1850" dirty="0"/>
          </a:p>
        </p:txBody>
      </p:sp>
      <p:sp>
        <p:nvSpPr>
          <p:cNvPr id="5" name="object 5"/>
          <p:cNvSpPr txBox="1"/>
          <p:nvPr/>
        </p:nvSpPr>
        <p:spPr>
          <a:xfrm>
            <a:off x="260350" y="885825"/>
            <a:ext cx="2438400" cy="1954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 algn="just">
              <a:lnSpc>
                <a:spcPct val="114900"/>
              </a:lnSpc>
              <a:spcBef>
                <a:spcPts val="100"/>
              </a:spcBef>
            </a:pPr>
            <a:r>
              <a:rPr lang="en-US" sz="800" b="1" spc="-5" dirty="0">
                <a:latin typeface="Verdana"/>
                <a:cs typeface="Verdana"/>
              </a:rPr>
              <a:t>5. Task Deletion:</a:t>
            </a:r>
          </a:p>
          <a:p>
            <a:pPr marL="12700" marR="5080" indent="76200" algn="just">
              <a:lnSpc>
                <a:spcPct val="114900"/>
              </a:lnSpc>
              <a:spcBef>
                <a:spcPts val="100"/>
              </a:spcBef>
            </a:pPr>
            <a:r>
              <a:rPr lang="en-US" sz="800" spc="-5" dirty="0">
                <a:latin typeface="Verdana"/>
                <a:cs typeface="Verdana"/>
              </a:rPr>
              <a:t>"Delete" button removes tasks from the list.</a:t>
            </a:r>
          </a:p>
          <a:p>
            <a:pPr marL="12700" marR="5080" indent="76200" algn="just">
              <a:lnSpc>
                <a:spcPct val="114900"/>
              </a:lnSpc>
              <a:spcBef>
                <a:spcPts val="100"/>
              </a:spcBef>
            </a:pPr>
            <a:r>
              <a:rPr lang="en-US" sz="800" b="1" spc="-5" dirty="0">
                <a:latin typeface="Verdana"/>
                <a:cs typeface="Verdana"/>
              </a:rPr>
              <a:t>6. Visual Cues:</a:t>
            </a:r>
          </a:p>
          <a:p>
            <a:pPr marL="12700" marR="5080" indent="76200" algn="just">
              <a:lnSpc>
                <a:spcPct val="114900"/>
              </a:lnSpc>
              <a:spcBef>
                <a:spcPts val="100"/>
              </a:spcBef>
            </a:pPr>
            <a:r>
              <a:rPr lang="en-US" sz="800" spc="-5" dirty="0">
                <a:latin typeface="Verdana"/>
                <a:cs typeface="Verdana"/>
              </a:rPr>
              <a:t>Completed Task Styling:</a:t>
            </a:r>
          </a:p>
          <a:p>
            <a:pPr marL="12700" marR="5080" indent="76200" algn="just">
              <a:lnSpc>
                <a:spcPct val="114900"/>
              </a:lnSpc>
              <a:spcBef>
                <a:spcPts val="100"/>
              </a:spcBef>
            </a:pPr>
            <a:r>
              <a:rPr lang="en-US" sz="800" spc="-5" dirty="0">
                <a:latin typeface="Verdana"/>
                <a:cs typeface="Verdana"/>
              </a:rPr>
              <a:t>Visual cue for completed tasks with line-through text decoration.</a:t>
            </a:r>
          </a:p>
          <a:p>
            <a:pPr marL="12700" marR="5080" indent="76200" algn="just">
              <a:lnSpc>
                <a:spcPct val="114900"/>
              </a:lnSpc>
              <a:spcBef>
                <a:spcPts val="100"/>
              </a:spcBef>
            </a:pPr>
            <a:r>
              <a:rPr lang="en-US" sz="800" b="1" spc="-5" dirty="0">
                <a:latin typeface="Verdana"/>
                <a:cs typeface="Verdana"/>
              </a:rPr>
              <a:t>7. Responsive Design:</a:t>
            </a:r>
          </a:p>
          <a:p>
            <a:pPr marL="12700" marR="5080" indent="76200" algn="just">
              <a:lnSpc>
                <a:spcPct val="114900"/>
              </a:lnSpc>
              <a:spcBef>
                <a:spcPts val="100"/>
              </a:spcBef>
            </a:pPr>
            <a:r>
              <a:rPr lang="en-US" sz="800" spc="-5" dirty="0">
                <a:latin typeface="Verdana"/>
                <a:cs typeface="Verdana"/>
              </a:rPr>
              <a:t>Ensures consistent user experience across different devices.</a:t>
            </a:r>
          </a:p>
          <a:p>
            <a:pPr marL="12700" marR="5080" indent="76200" algn="just">
              <a:lnSpc>
                <a:spcPct val="114900"/>
              </a:lnSpc>
              <a:spcBef>
                <a:spcPts val="100"/>
              </a:spcBef>
            </a:pPr>
            <a:r>
              <a:rPr lang="en-US" sz="800" b="1" spc="-5" dirty="0">
                <a:latin typeface="Verdana"/>
                <a:cs typeface="Verdana"/>
              </a:rPr>
              <a:t>8. Input Handling:</a:t>
            </a:r>
          </a:p>
          <a:p>
            <a:pPr marL="12700" marR="5080" indent="76200" algn="just">
              <a:lnSpc>
                <a:spcPct val="114900"/>
              </a:lnSpc>
              <a:spcBef>
                <a:spcPts val="100"/>
              </a:spcBef>
            </a:pPr>
            <a:r>
              <a:rPr lang="en-US" sz="800" spc="-5" dirty="0">
                <a:latin typeface="Verdana"/>
                <a:cs typeface="Verdana"/>
              </a:rPr>
              <a:t>Read-Only Task Input:</a:t>
            </a:r>
          </a:p>
          <a:p>
            <a:pPr marL="12700" marR="5080" indent="76200" algn="just">
              <a:lnSpc>
                <a:spcPct val="114900"/>
              </a:lnSpc>
              <a:spcBef>
                <a:spcPts val="100"/>
              </a:spcBef>
            </a:pPr>
            <a:r>
              <a:rPr lang="en-US" sz="800" spc="-5" dirty="0">
                <a:latin typeface="Verdana"/>
                <a:cs typeface="Verdana"/>
              </a:rPr>
              <a:t>Input becomes read-only after saving or adding a task.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4126" y="8"/>
            <a:ext cx="2922905" cy="3288029"/>
            <a:chOff x="2924126" y="8"/>
            <a:chExt cx="2922905" cy="3288029"/>
          </a:xfrm>
        </p:grpSpPr>
        <p:sp>
          <p:nvSpPr>
            <p:cNvPr id="3" name="object 3"/>
            <p:cNvSpPr/>
            <p:nvPr/>
          </p:nvSpPr>
          <p:spPr>
            <a:xfrm>
              <a:off x="2924126" y="8"/>
              <a:ext cx="2922905" cy="3288029"/>
            </a:xfrm>
            <a:custGeom>
              <a:avLst/>
              <a:gdLst/>
              <a:ahLst/>
              <a:cxnLst/>
              <a:rect l="l" t="t" r="r" b="b"/>
              <a:pathLst>
                <a:path w="2922904" h="3288029">
                  <a:moveTo>
                    <a:pt x="2922614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2614" y="3287938"/>
                  </a:lnTo>
                  <a:lnTo>
                    <a:pt x="2922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2589" y="365330"/>
              <a:ext cx="2076270" cy="25451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841" y="245105"/>
            <a:ext cx="2041525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450" dirty="0"/>
              <a:t>USES</a:t>
            </a:r>
            <a:endParaRPr sz="1450" dirty="0"/>
          </a:p>
        </p:txBody>
      </p:sp>
      <p:sp>
        <p:nvSpPr>
          <p:cNvPr id="7" name="object 7"/>
          <p:cNvSpPr txBox="1"/>
          <p:nvPr/>
        </p:nvSpPr>
        <p:spPr>
          <a:xfrm>
            <a:off x="161203" y="657225"/>
            <a:ext cx="2590800" cy="23058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0"/>
              </a:spcBef>
            </a:pPr>
            <a:r>
              <a:rPr lang="en-US" sz="800" b="1" dirty="0">
                <a:latin typeface="Verdana"/>
                <a:cs typeface="Verdana"/>
              </a:rPr>
              <a:t>Task Organization:</a:t>
            </a:r>
          </a:p>
          <a:p>
            <a:pPr marL="12700" marR="5080">
              <a:lnSpc>
                <a:spcPct val="115700"/>
              </a:lnSpc>
              <a:spcBef>
                <a:spcPts val="90"/>
              </a:spcBef>
            </a:pPr>
            <a:r>
              <a:rPr lang="en-US" sz="800" dirty="0">
                <a:latin typeface="Verdana"/>
                <a:cs typeface="Verdana"/>
              </a:rPr>
              <a:t>Efficiently manage and organize tasks.</a:t>
            </a:r>
          </a:p>
          <a:p>
            <a:pPr marL="12700" marR="5080">
              <a:lnSpc>
                <a:spcPct val="115700"/>
              </a:lnSpc>
              <a:spcBef>
                <a:spcPts val="90"/>
              </a:spcBef>
            </a:pPr>
            <a:endParaRPr lang="en-US" sz="800" dirty="0">
              <a:latin typeface="Verdana"/>
              <a:cs typeface="Verdana"/>
            </a:endParaRPr>
          </a:p>
          <a:p>
            <a:pPr marL="12700" marR="5080">
              <a:lnSpc>
                <a:spcPct val="115700"/>
              </a:lnSpc>
              <a:spcBef>
                <a:spcPts val="90"/>
              </a:spcBef>
            </a:pPr>
            <a:r>
              <a:rPr lang="en-US" sz="800" b="1" dirty="0">
                <a:latin typeface="Verdana"/>
                <a:cs typeface="Verdana"/>
              </a:rPr>
              <a:t>Productivity Boost:</a:t>
            </a:r>
          </a:p>
          <a:p>
            <a:pPr marL="12700" marR="5080">
              <a:lnSpc>
                <a:spcPct val="115700"/>
              </a:lnSpc>
              <a:spcBef>
                <a:spcPts val="90"/>
              </a:spcBef>
            </a:pPr>
            <a:r>
              <a:rPr lang="en-US" sz="800" dirty="0">
                <a:latin typeface="Verdana"/>
                <a:cs typeface="Verdana"/>
              </a:rPr>
              <a:t>Prioritize tasks to enhance overall productivity.</a:t>
            </a:r>
          </a:p>
          <a:p>
            <a:pPr marL="12700" marR="5080">
              <a:lnSpc>
                <a:spcPct val="115700"/>
              </a:lnSpc>
              <a:spcBef>
                <a:spcPts val="90"/>
              </a:spcBef>
            </a:pPr>
            <a:endParaRPr lang="en-US" sz="800" dirty="0">
              <a:latin typeface="Verdana"/>
              <a:cs typeface="Verdana"/>
            </a:endParaRPr>
          </a:p>
          <a:p>
            <a:pPr marL="12700" marR="5080">
              <a:lnSpc>
                <a:spcPct val="115700"/>
              </a:lnSpc>
              <a:spcBef>
                <a:spcPts val="90"/>
              </a:spcBef>
            </a:pPr>
            <a:r>
              <a:rPr lang="en-US" sz="800" b="1" dirty="0">
                <a:latin typeface="Verdana"/>
                <a:cs typeface="Verdana"/>
              </a:rPr>
              <a:t>Time Management:</a:t>
            </a:r>
          </a:p>
          <a:p>
            <a:pPr marL="12700" marR="5080">
              <a:lnSpc>
                <a:spcPct val="115700"/>
              </a:lnSpc>
              <a:spcBef>
                <a:spcPts val="90"/>
              </a:spcBef>
            </a:pPr>
            <a:r>
              <a:rPr lang="en-US" sz="800" dirty="0">
                <a:latin typeface="Verdana"/>
                <a:cs typeface="Verdana"/>
              </a:rPr>
              <a:t>Allocate time effectively using deadlines.</a:t>
            </a:r>
          </a:p>
          <a:p>
            <a:pPr marL="12700" marR="5080">
              <a:lnSpc>
                <a:spcPct val="115700"/>
              </a:lnSpc>
              <a:spcBef>
                <a:spcPts val="90"/>
              </a:spcBef>
            </a:pPr>
            <a:endParaRPr lang="en-US" sz="800" dirty="0">
              <a:latin typeface="Verdana"/>
              <a:cs typeface="Verdana"/>
            </a:endParaRPr>
          </a:p>
          <a:p>
            <a:pPr marL="12700" marR="5080">
              <a:lnSpc>
                <a:spcPct val="115700"/>
              </a:lnSpc>
              <a:spcBef>
                <a:spcPts val="90"/>
              </a:spcBef>
            </a:pPr>
            <a:r>
              <a:rPr lang="en-US" sz="800" b="1" dirty="0">
                <a:latin typeface="Verdana"/>
                <a:cs typeface="Verdana"/>
              </a:rPr>
              <a:t>Collaboration:</a:t>
            </a:r>
          </a:p>
          <a:p>
            <a:pPr marL="12700" marR="5080">
              <a:lnSpc>
                <a:spcPct val="115700"/>
              </a:lnSpc>
              <a:spcBef>
                <a:spcPts val="90"/>
              </a:spcBef>
            </a:pPr>
            <a:r>
              <a:rPr lang="en-US" sz="800" dirty="0">
                <a:latin typeface="Verdana"/>
                <a:cs typeface="Verdana"/>
              </a:rPr>
              <a:t>Collaborate on tasks, especially useful for teamwork.</a:t>
            </a:r>
          </a:p>
          <a:p>
            <a:pPr marL="12700" marR="5080">
              <a:lnSpc>
                <a:spcPct val="115700"/>
              </a:lnSpc>
              <a:spcBef>
                <a:spcPts val="90"/>
              </a:spcBef>
            </a:pPr>
            <a:endParaRPr lang="en-US" sz="800" dirty="0">
              <a:latin typeface="Verdana"/>
              <a:cs typeface="Verdana"/>
            </a:endParaRPr>
          </a:p>
          <a:p>
            <a:pPr marL="12700" marR="5080">
              <a:lnSpc>
                <a:spcPct val="115700"/>
              </a:lnSpc>
              <a:spcBef>
                <a:spcPts val="90"/>
              </a:spcBef>
            </a:pPr>
            <a:r>
              <a:rPr lang="en-US" sz="800" b="1" dirty="0">
                <a:latin typeface="Verdana"/>
                <a:cs typeface="Verdana"/>
              </a:rPr>
              <a:t>Goal Tracking:</a:t>
            </a:r>
          </a:p>
          <a:p>
            <a:pPr marL="12700" marR="5080">
              <a:lnSpc>
                <a:spcPct val="115700"/>
              </a:lnSpc>
              <a:spcBef>
                <a:spcPts val="90"/>
              </a:spcBef>
            </a:pPr>
            <a:r>
              <a:rPr lang="en-US" sz="800" dirty="0">
                <a:latin typeface="Verdana"/>
                <a:cs typeface="Verdana"/>
              </a:rPr>
              <a:t>Track and achieve personal or professional goals.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2150" y="123825"/>
            <a:ext cx="181165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dirty="0">
                <a:solidFill>
                  <a:srgbClr val="FFFFFF"/>
                </a:solidFill>
              </a:rPr>
              <a:t>Collaboration</a:t>
            </a:r>
            <a:r>
              <a:rPr sz="1550" spc="-30" dirty="0">
                <a:solidFill>
                  <a:srgbClr val="FFFFFF"/>
                </a:solidFill>
              </a:rPr>
              <a:t> </a:t>
            </a:r>
            <a:r>
              <a:rPr sz="1550" spc="-10" dirty="0">
                <a:solidFill>
                  <a:srgbClr val="FFFFFF"/>
                </a:solidFill>
              </a:rPr>
              <a:t>Tools</a:t>
            </a:r>
            <a:endParaRPr sz="1550" dirty="0"/>
          </a:p>
        </p:txBody>
      </p:sp>
      <p:sp>
        <p:nvSpPr>
          <p:cNvPr id="4" name="object 4"/>
          <p:cNvSpPr txBox="1"/>
          <p:nvPr/>
        </p:nvSpPr>
        <p:spPr>
          <a:xfrm>
            <a:off x="3003551" y="581025"/>
            <a:ext cx="2819400" cy="2530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0"/>
              </a:spcBef>
            </a:pPr>
            <a:r>
              <a:rPr lang="en-US" sz="800" spc="65" dirty="0">
                <a:solidFill>
                  <a:srgbClr val="FFFFFF"/>
                </a:solidFill>
                <a:latin typeface="Tahoma"/>
                <a:cs typeface="Tahoma"/>
              </a:rPr>
              <a:t>Advantages:</a:t>
            </a:r>
          </a:p>
          <a:p>
            <a:pPr marL="12700" marR="5080" indent="-635">
              <a:lnSpc>
                <a:spcPct val="100000"/>
              </a:lnSpc>
              <a:spcBef>
                <a:spcPts val="90"/>
              </a:spcBef>
            </a:pPr>
            <a:r>
              <a:rPr lang="en-US" sz="800" spc="65" dirty="0">
                <a:solidFill>
                  <a:srgbClr val="FFFFFF"/>
                </a:solidFill>
                <a:latin typeface="Tahoma"/>
                <a:cs typeface="Tahoma"/>
              </a:rPr>
              <a:t>Efficiency:</a:t>
            </a:r>
          </a:p>
          <a:p>
            <a:pPr marL="12700" marR="5080" indent="-635">
              <a:lnSpc>
                <a:spcPct val="100000"/>
              </a:lnSpc>
              <a:spcBef>
                <a:spcPts val="90"/>
              </a:spcBef>
            </a:pPr>
            <a:endParaRPr lang="en-US" sz="800" spc="6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 indent="-635">
              <a:lnSpc>
                <a:spcPct val="100000"/>
              </a:lnSpc>
              <a:spcBef>
                <a:spcPts val="90"/>
              </a:spcBef>
            </a:pPr>
            <a:r>
              <a:rPr lang="en-US" sz="800" spc="65" dirty="0">
                <a:solidFill>
                  <a:srgbClr val="FFFFFF"/>
                </a:solidFill>
                <a:latin typeface="Tahoma"/>
                <a:cs typeface="Tahoma"/>
              </a:rPr>
              <a:t>Streamlines task management, leading to increased efficiency and productivity.</a:t>
            </a:r>
          </a:p>
          <a:p>
            <a:pPr marL="12700" marR="5080" indent="-635">
              <a:lnSpc>
                <a:spcPct val="100000"/>
              </a:lnSpc>
              <a:spcBef>
                <a:spcPts val="90"/>
              </a:spcBef>
            </a:pPr>
            <a:r>
              <a:rPr lang="en-US" sz="800" spc="65" dirty="0">
                <a:solidFill>
                  <a:srgbClr val="FFFFFF"/>
                </a:solidFill>
                <a:latin typeface="Tahoma"/>
                <a:cs typeface="Tahoma"/>
              </a:rPr>
              <a:t>Organization:</a:t>
            </a:r>
          </a:p>
          <a:p>
            <a:pPr marL="12700" marR="5080" indent="-635">
              <a:lnSpc>
                <a:spcPct val="100000"/>
              </a:lnSpc>
              <a:spcBef>
                <a:spcPts val="90"/>
              </a:spcBef>
            </a:pPr>
            <a:endParaRPr lang="en-US" sz="800" spc="6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 indent="-635">
              <a:lnSpc>
                <a:spcPct val="100000"/>
              </a:lnSpc>
              <a:spcBef>
                <a:spcPts val="90"/>
              </a:spcBef>
            </a:pPr>
            <a:r>
              <a:rPr lang="en-US" sz="800" spc="65" dirty="0">
                <a:solidFill>
                  <a:srgbClr val="FFFFFF"/>
                </a:solidFill>
                <a:latin typeface="Tahoma"/>
                <a:cs typeface="Tahoma"/>
              </a:rPr>
              <a:t>Provides a structured approach to organizing tasks, reducing chaos and improving clarity.</a:t>
            </a:r>
          </a:p>
          <a:p>
            <a:pPr marL="12700" marR="5080" indent="-635">
              <a:lnSpc>
                <a:spcPct val="100000"/>
              </a:lnSpc>
              <a:spcBef>
                <a:spcPts val="90"/>
              </a:spcBef>
            </a:pPr>
            <a:r>
              <a:rPr lang="en-US" sz="800" spc="65" dirty="0">
                <a:solidFill>
                  <a:srgbClr val="FFFFFF"/>
                </a:solidFill>
                <a:latin typeface="Tahoma"/>
                <a:cs typeface="Tahoma"/>
              </a:rPr>
              <a:t>Time Management:</a:t>
            </a:r>
          </a:p>
          <a:p>
            <a:pPr marL="12700" marR="5080" indent="-635">
              <a:lnSpc>
                <a:spcPct val="100000"/>
              </a:lnSpc>
              <a:spcBef>
                <a:spcPts val="90"/>
              </a:spcBef>
            </a:pPr>
            <a:endParaRPr lang="en-US" sz="800" spc="6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 indent="-635">
              <a:lnSpc>
                <a:spcPct val="100000"/>
              </a:lnSpc>
              <a:spcBef>
                <a:spcPts val="90"/>
              </a:spcBef>
            </a:pPr>
            <a:r>
              <a:rPr lang="en-US" sz="800" spc="65" dirty="0">
                <a:solidFill>
                  <a:srgbClr val="FFFFFF"/>
                </a:solidFill>
                <a:latin typeface="Tahoma"/>
                <a:cs typeface="Tahoma"/>
              </a:rPr>
              <a:t>Facilitates effective time management by setting deadlines and priorities.</a:t>
            </a:r>
          </a:p>
          <a:p>
            <a:pPr marL="12700" marR="5080" indent="-635">
              <a:lnSpc>
                <a:spcPct val="100000"/>
              </a:lnSpc>
              <a:spcBef>
                <a:spcPts val="90"/>
              </a:spcBef>
            </a:pPr>
            <a:r>
              <a:rPr lang="en-US" sz="800" spc="65" dirty="0">
                <a:solidFill>
                  <a:srgbClr val="FFFFFF"/>
                </a:solidFill>
                <a:latin typeface="Tahoma"/>
                <a:cs typeface="Tahoma"/>
              </a:rPr>
              <a:t>Disadvantages:</a:t>
            </a:r>
          </a:p>
          <a:p>
            <a:pPr marL="12700" marR="5080" indent="-635">
              <a:lnSpc>
                <a:spcPct val="100000"/>
              </a:lnSpc>
              <a:spcBef>
                <a:spcPts val="90"/>
              </a:spcBef>
            </a:pPr>
            <a:r>
              <a:rPr lang="en-US" sz="800" spc="65" dirty="0">
                <a:solidFill>
                  <a:srgbClr val="FFFFFF"/>
                </a:solidFill>
                <a:latin typeface="Tahoma"/>
                <a:cs typeface="Tahoma"/>
              </a:rPr>
              <a:t>Dependency on Technology:</a:t>
            </a:r>
          </a:p>
          <a:p>
            <a:pPr marL="12700" marR="5080" indent="-635">
              <a:lnSpc>
                <a:spcPct val="100000"/>
              </a:lnSpc>
              <a:spcBef>
                <a:spcPts val="90"/>
              </a:spcBef>
            </a:pPr>
            <a:endParaRPr lang="en-US" sz="800" spc="6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 indent="-635">
              <a:lnSpc>
                <a:spcPct val="100000"/>
              </a:lnSpc>
              <a:spcBef>
                <a:spcPts val="90"/>
              </a:spcBef>
            </a:pPr>
            <a:r>
              <a:rPr lang="en-US" sz="800" spc="65" dirty="0">
                <a:solidFill>
                  <a:srgbClr val="FFFFFF"/>
                </a:solidFill>
                <a:latin typeface="Tahoma"/>
                <a:cs typeface="Tahoma"/>
              </a:rPr>
              <a:t>Relies on technology, making users dependent on devices and internet connectivity.</a:t>
            </a:r>
          </a:p>
          <a:p>
            <a:pPr marL="12700" marR="5080" indent="-635">
              <a:lnSpc>
                <a:spcPct val="100000"/>
              </a:lnSpc>
              <a:spcBef>
                <a:spcPts val="90"/>
              </a:spcBef>
            </a:pPr>
            <a:r>
              <a:rPr lang="en-US" sz="800" spc="65" dirty="0">
                <a:solidFill>
                  <a:srgbClr val="FFFFFF"/>
                </a:solidFill>
                <a:latin typeface="Tahoma"/>
                <a:cs typeface="Tahoma"/>
              </a:rPr>
              <a:t>Learning Curve: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922611" cy="32879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340" y="962025"/>
            <a:ext cx="5729982" cy="1478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750" spc="-10" dirty="0">
                <a:solidFill>
                  <a:srgbClr val="FFFFFF"/>
                </a:solidFill>
              </a:rPr>
              <a:t>Thanks!</a:t>
            </a:r>
            <a:br>
              <a:rPr lang="en-IN" sz="4750" spc="-10" dirty="0">
                <a:solidFill>
                  <a:srgbClr val="FFFFFF"/>
                </a:solidFill>
              </a:rPr>
            </a:br>
            <a:r>
              <a:rPr lang="en-IN" sz="4750" spc="-10" dirty="0">
                <a:solidFill>
                  <a:srgbClr val="FFFFFF"/>
                </a:solidFill>
              </a:rPr>
              <a:t>	To </a:t>
            </a:r>
            <a:r>
              <a:rPr lang="en-IN" sz="4750" spc="-10" dirty="0" err="1">
                <a:solidFill>
                  <a:srgbClr val="FFFFFF"/>
                </a:solidFill>
              </a:rPr>
              <a:t>VaultOfCodes</a:t>
            </a:r>
            <a:endParaRPr sz="4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343</Words>
  <Application>Microsoft Office PowerPoint</Application>
  <PresentationFormat>Custom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Cambria</vt:lpstr>
      <vt:lpstr>Tahoma</vt:lpstr>
      <vt:lpstr>Trebuchet MS</vt:lpstr>
      <vt:lpstr>Verdana</vt:lpstr>
      <vt:lpstr>Office Theme</vt:lpstr>
      <vt:lpstr>MINI-PROJECT To-Do List App</vt:lpstr>
      <vt:lpstr>Introduction</vt:lpstr>
      <vt:lpstr>WORKING</vt:lpstr>
      <vt:lpstr>WORKING</vt:lpstr>
      <vt:lpstr>USES</vt:lpstr>
      <vt:lpstr>Collaboration Tools</vt:lpstr>
      <vt:lpstr>Thanks!  To VaultOfCodes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To-Do List App</dc:title>
  <dc:creator>Rachala Vamshi Krishna</dc:creator>
  <cp:lastModifiedBy>Rachala Vamshi Krishna</cp:lastModifiedBy>
  <cp:revision>1</cp:revision>
  <dcterms:created xsi:type="dcterms:W3CDTF">2023-12-29T07:11:19Z</dcterms:created>
  <dcterms:modified xsi:type="dcterms:W3CDTF">2023-12-29T07:30:42Z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2023-12-29T00:00:00Z</vt:filetime>
  </property>
  <property fmtid="{D5CDD505-2E9C-101B-9397-08002B2CF9AE}" pid="3" name="LastSaved">
    <vt:filetime>2023-12-29T00:00:00Z</vt:filetime>
  </property>
  <property fmtid="{D5CDD505-2E9C-101B-9397-08002B2CF9AE}" pid="4" name="Producer">
    <vt:lpwstr>GPL Ghostscript 10.02.0</vt:lpwstr>
  </property>
</Properties>
</file>