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C551-6802-983A-0092-DD352A1CC870}" v="470" dt="2020-05-31T19:30:33.086"/>
    <p1510:client id="{594EB7E8-598D-BE49-EDDD-CB2703C24C42}" v="15" dt="2020-05-31T19:33:57.184"/>
    <p1510:client id="{655CC616-27EE-9B88-E4F7-3BD087836873}" v="76" dt="2020-05-31T19:05:58.685"/>
    <p1510:client id="{C7BB4BAF-6A71-EF6E-7D90-90E04F2109F7}" v="110" dt="2020-05-31T18:58:35.795"/>
    <p1510:client id="{F71BF892-26C6-3D85-603B-E04CD75B880B}" v="1268" dt="2020-05-31T20:32:4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 Станимиров Димов" userId="S::dsdimov18@codingburgas.bg::7b28213a-dd3b-4ec9-ba80-cfab28f73857" providerId="AD" clId="Web-{655CC616-27EE-9B88-E4F7-3BD087836873}"/>
    <pc:docChg chg="modSld">
      <pc:chgData name="Дани Станимиров Димов" userId="S::dsdimov18@codingburgas.bg::7b28213a-dd3b-4ec9-ba80-cfab28f73857" providerId="AD" clId="Web-{655CC616-27EE-9B88-E4F7-3BD087836873}" dt="2020-05-31T19:05:58.685" v="74" actId="20577"/>
      <pc:docMkLst>
        <pc:docMk/>
      </pc:docMkLst>
      <pc:sldChg chg="modSp">
        <pc:chgData name="Дани Станимиров Димов" userId="S::dsdimov18@codingburgas.bg::7b28213a-dd3b-4ec9-ba80-cfab28f73857" providerId="AD" clId="Web-{655CC616-27EE-9B88-E4F7-3BD087836873}" dt="2020-05-31T19:05:51.591" v="72" actId="20577"/>
        <pc:sldMkLst>
          <pc:docMk/>
          <pc:sldMk cId="109857222" sldId="256"/>
        </pc:sldMkLst>
        <pc:spChg chg="mod">
          <ac:chgData name="Дани Станимиров Димов" userId="S::dsdimov18@codingburgas.bg::7b28213a-dd3b-4ec9-ba80-cfab28f73857" providerId="AD" clId="Web-{655CC616-27EE-9B88-E4F7-3BD087836873}" dt="2020-05-31T19:00:12.087" v="5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Дани Станимиров Димов" userId="S::dsdimov18@codingburgas.bg::7b28213a-dd3b-4ec9-ba80-cfab28f73857" providerId="AD" clId="Web-{655CC616-27EE-9B88-E4F7-3BD087836873}" dt="2020-05-31T19:05:51.591" v="7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userId="S::urn:spo:anon#1acc4aea690ad65653c7be23b5cf63f1226e61aa29fbbcad34efb69491e77905::" providerId="AD" clId="Web-{C7BB4BAF-6A71-EF6E-7D90-90E04F2109F7}"/>
    <pc:docChg chg="addSld delSld modSld">
      <pc:chgData name="Guest User" userId="S::urn:spo:anon#1acc4aea690ad65653c7be23b5cf63f1226e61aa29fbbcad34efb69491e77905::" providerId="AD" clId="Web-{C7BB4BAF-6A71-EF6E-7D90-90E04F2109F7}" dt="2020-05-31T18:58:35.795" v="109"/>
      <pc:docMkLst>
        <pc:docMk/>
      </pc:docMkLst>
      <pc:sldChg chg="modSp new">
        <pc:chgData name="Guest User" userId="S::urn:spo:anon#1acc4aea690ad65653c7be23b5cf63f1226e61aa29fbbcad34efb69491e77905::" providerId="AD" clId="Web-{C7BB4BAF-6A71-EF6E-7D90-90E04F2109F7}" dt="2020-05-31T18:50:24.332" v="12" actId="20577"/>
        <pc:sldMkLst>
          <pc:docMk/>
          <pc:sldMk cId="4077052092" sldId="257"/>
        </pc:sldMkLst>
        <pc:spChg chg="mod">
          <ac:chgData name="Guest User" userId="S::urn:spo:anon#1acc4aea690ad65653c7be23b5cf63f1226e61aa29fbbcad34efb69491e77905::" providerId="AD" clId="Web-{C7BB4BAF-6A71-EF6E-7D90-90E04F2109F7}" dt="2020-05-31T18:50:24.332" v="12" actId="20577"/>
          <ac:spMkLst>
            <pc:docMk/>
            <pc:sldMk cId="4077052092" sldId="257"/>
            <ac:spMk id="2" creationId="{8CC1F3EC-FDF9-420D-B713-70D767CAD44F}"/>
          </ac:spMkLst>
        </pc:spChg>
      </pc:sldChg>
      <pc:sldChg chg="modSp new">
        <pc:chgData name="Guest User" userId="S::urn:spo:anon#1acc4aea690ad65653c7be23b5cf63f1226e61aa29fbbcad34efb69491e77905::" providerId="AD" clId="Web-{C7BB4BAF-6A71-EF6E-7D90-90E04F2109F7}" dt="2020-05-31T18:57:06.625" v="46" actId="20577"/>
        <pc:sldMkLst>
          <pc:docMk/>
          <pc:sldMk cId="871254628" sldId="258"/>
        </pc:sldMkLst>
        <pc:spChg chg="mod">
          <ac:chgData name="Guest User" userId="S::urn:spo:anon#1acc4aea690ad65653c7be23b5cf63f1226e61aa29fbbcad34efb69491e77905::" providerId="AD" clId="Web-{C7BB4BAF-6A71-EF6E-7D90-90E04F2109F7}" dt="2020-05-31T18:57:06.625" v="46" actId="20577"/>
          <ac:spMkLst>
            <pc:docMk/>
            <pc:sldMk cId="871254628" sldId="258"/>
            <ac:spMk id="2" creationId="{102032D1-9FAB-423B-9A05-52589DF51823}"/>
          </ac:spMkLst>
        </pc:spChg>
      </pc:sldChg>
      <pc:sldChg chg="modSp new del">
        <pc:chgData name="Guest User" userId="S::urn:spo:anon#1acc4aea690ad65653c7be23b5cf63f1226e61aa29fbbcad34efb69491e77905::" providerId="AD" clId="Web-{C7BB4BAF-6A71-EF6E-7D90-90E04F2109F7}" dt="2020-05-31T18:57:33.905" v="64"/>
        <pc:sldMkLst>
          <pc:docMk/>
          <pc:sldMk cId="3148907239" sldId="259"/>
        </pc:sldMkLst>
        <pc:spChg chg="mod">
          <ac:chgData name="Guest User" userId="S::urn:spo:anon#1acc4aea690ad65653c7be23b5cf63f1226e61aa29fbbcad34efb69491e77905::" providerId="AD" clId="Web-{C7BB4BAF-6A71-EF6E-7D90-90E04F2109F7}" dt="2020-05-31T18:57:19.562" v="61" actId="20577"/>
          <ac:spMkLst>
            <pc:docMk/>
            <pc:sldMk cId="3148907239" sldId="259"/>
            <ac:spMk id="2" creationId="{2943E397-78FC-4882-8258-82B1F9CEE931}"/>
          </ac:spMkLst>
        </pc:spChg>
      </pc:sldChg>
      <pc:sldChg chg="modSp new">
        <pc:chgData name="Guest User" userId="S::urn:spo:anon#1acc4aea690ad65653c7be23b5cf63f1226e61aa29fbbcad34efb69491e77905::" providerId="AD" clId="Web-{C7BB4BAF-6A71-EF6E-7D90-90E04F2109F7}" dt="2020-05-31T18:57:48.062" v="80" actId="20577"/>
        <pc:sldMkLst>
          <pc:docMk/>
          <pc:sldMk cId="3981705555" sldId="260"/>
        </pc:sldMkLst>
        <pc:spChg chg="mod">
          <ac:chgData name="Guest User" userId="S::urn:spo:anon#1acc4aea690ad65653c7be23b5cf63f1226e61aa29fbbcad34efb69491e77905::" providerId="AD" clId="Web-{C7BB4BAF-6A71-EF6E-7D90-90E04F2109F7}" dt="2020-05-31T18:57:48.062" v="80" actId="20577"/>
          <ac:spMkLst>
            <pc:docMk/>
            <pc:sldMk cId="3981705555" sldId="260"/>
            <ac:spMk id="2" creationId="{E9E9895E-1FC2-4ABE-B145-5C3AE24CD0C5}"/>
          </ac:spMkLst>
        </pc:spChg>
      </pc:sldChg>
      <pc:sldChg chg="modSp new del">
        <pc:chgData name="Guest User" userId="S::urn:spo:anon#1acc4aea690ad65653c7be23b5cf63f1226e61aa29fbbcad34efb69491e77905::" providerId="AD" clId="Web-{C7BB4BAF-6A71-EF6E-7D90-90E04F2109F7}" dt="2020-05-31T18:58:35.795" v="109"/>
        <pc:sldMkLst>
          <pc:docMk/>
          <pc:sldMk cId="2581211493" sldId="261"/>
        </pc:sldMkLst>
        <pc:spChg chg="mod">
          <ac:chgData name="Guest User" userId="S::urn:spo:anon#1acc4aea690ad65653c7be23b5cf63f1226e61aa29fbbcad34efb69491e77905::" providerId="AD" clId="Web-{C7BB4BAF-6A71-EF6E-7D90-90E04F2109F7}" dt="2020-05-31T18:58:10.624" v="106" actId="20577"/>
          <ac:spMkLst>
            <pc:docMk/>
            <pc:sldMk cId="2581211493" sldId="261"/>
            <ac:spMk id="2" creationId="{0EC41264-C72B-4E56-A9FC-535193AC8302}"/>
          </ac:spMkLst>
        </pc:spChg>
      </pc:sldChg>
      <pc:sldChg chg="new">
        <pc:chgData name="Guest User" userId="S::urn:spo:anon#1acc4aea690ad65653c7be23b5cf63f1226e61aa29fbbcad34efb69491e77905::" providerId="AD" clId="Web-{C7BB4BAF-6A71-EF6E-7D90-90E04F2109F7}" dt="2020-05-31T17:51:05.039" v="5"/>
        <pc:sldMkLst>
          <pc:docMk/>
          <pc:sldMk cId="3504702947" sldId="262"/>
        </pc:sldMkLst>
      </pc:sldChg>
    </pc:docChg>
  </pc:docChgLst>
  <pc:docChgLst>
    <pc:chgData name="Александър Костадинов Патрашков" userId="S::akpatrashkov18@codingburgas.bg::db34b1e2-481e-4c08-a3ce-d927446617a8" providerId="AD" clId="Web-{594EB7E8-598D-BE49-EDDD-CB2703C24C42}"/>
    <pc:docChg chg="modSld">
      <pc:chgData name="Александър Костадинов Патрашков" userId="S::akpatrashkov18@codingburgas.bg::db34b1e2-481e-4c08-a3ce-d927446617a8" providerId="AD" clId="Web-{594EB7E8-598D-BE49-EDDD-CB2703C24C42}" dt="2020-05-31T19:33:57.184" v="14" actId="20577"/>
      <pc:docMkLst>
        <pc:docMk/>
      </pc:docMkLst>
      <pc:sldChg chg="modSp">
        <pc:chgData name="Александър Костадинов Патрашков" userId="S::akpatrashkov18@codingburgas.bg::db34b1e2-481e-4c08-a3ce-d927446617a8" providerId="AD" clId="Web-{594EB7E8-598D-BE49-EDDD-CB2703C24C42}" dt="2020-05-31T19:31:14.448" v="12" actId="20577"/>
        <pc:sldMkLst>
          <pc:docMk/>
          <pc:sldMk cId="871254628" sldId="258"/>
        </pc:sldMkLst>
        <pc:spChg chg="mod">
          <ac:chgData name="Александър Костадинов Патрашков" userId="S::akpatrashkov18@codingburgas.bg::db34b1e2-481e-4c08-a3ce-d927446617a8" providerId="AD" clId="Web-{594EB7E8-598D-BE49-EDDD-CB2703C24C42}" dt="2020-05-31T19:31:14.448" v="12" actId="20577"/>
          <ac:spMkLst>
            <pc:docMk/>
            <pc:sldMk cId="871254628" sldId="258"/>
            <ac:spMk id="3" creationId="{A73FBA9F-786A-4E56-9571-6C0B79EC82B7}"/>
          </ac:spMkLst>
        </pc:spChg>
      </pc:sldChg>
    </pc:docChg>
  </pc:docChgLst>
  <pc:docChgLst>
    <pc:chgData name="Александър Костадинов Патрашков" userId="S::akpatrashkov18@codingburgas.bg::db34b1e2-481e-4c08-a3ce-d927446617a8" providerId="AD" clId="Web-{31FCC551-6802-983A-0092-DD352A1CC870}"/>
    <pc:docChg chg="modSld">
      <pc:chgData name="Александър Костадинов Патрашков" userId="S::akpatrashkov18@codingburgas.bg::db34b1e2-481e-4c08-a3ce-d927446617a8" providerId="AD" clId="Web-{31FCC551-6802-983A-0092-DD352A1CC870}" dt="2020-05-31T19:30:33.086" v="467" actId="20577"/>
      <pc:docMkLst>
        <pc:docMk/>
      </pc:docMkLst>
      <pc:sldChg chg="modSp">
        <pc:chgData name="Александър Костадинов Патрашков" userId="S::akpatrashkov18@codingburgas.bg::db34b1e2-481e-4c08-a3ce-d927446617a8" providerId="AD" clId="Web-{31FCC551-6802-983A-0092-DD352A1CC870}" dt="2020-05-31T19:24:38.084" v="221" actId="20577"/>
        <pc:sldMkLst>
          <pc:docMk/>
          <pc:sldMk cId="4077052092" sldId="257"/>
        </pc:sldMkLst>
        <pc:spChg chg="mod">
          <ac:chgData name="Александър Костадинов Патрашков" userId="S::akpatrashkov18@codingburgas.bg::db34b1e2-481e-4c08-a3ce-d927446617a8" providerId="AD" clId="Web-{31FCC551-6802-983A-0092-DD352A1CC870}" dt="2020-05-31T19:20:35.160" v="8" actId="20577"/>
          <ac:spMkLst>
            <pc:docMk/>
            <pc:sldMk cId="4077052092" sldId="257"/>
            <ac:spMk id="2" creationId="{8CC1F3EC-FDF9-420D-B713-70D767CAD44F}"/>
          </ac:spMkLst>
        </pc:spChg>
        <pc:spChg chg="mod">
          <ac:chgData name="Александър Костадинов Патрашков" userId="S::akpatrashkov18@codingburgas.bg::db34b1e2-481e-4c08-a3ce-d927446617a8" providerId="AD" clId="Web-{31FCC551-6802-983A-0092-DD352A1CC870}" dt="2020-05-31T19:24:38.084" v="221" actId="20577"/>
          <ac:spMkLst>
            <pc:docMk/>
            <pc:sldMk cId="4077052092" sldId="257"/>
            <ac:spMk id="3" creationId="{B03DE2F2-ECB0-40BF-BA95-40CC404B0168}"/>
          </ac:spMkLst>
        </pc:spChg>
      </pc:sldChg>
      <pc:sldChg chg="modSp">
        <pc:chgData name="Александър Костадинов Патрашков" userId="S::akpatrashkov18@codingburgas.bg::db34b1e2-481e-4c08-a3ce-d927446617a8" providerId="AD" clId="Web-{31FCC551-6802-983A-0092-DD352A1CC870}" dt="2020-05-31T19:30:33.086" v="466" actId="20577"/>
        <pc:sldMkLst>
          <pc:docMk/>
          <pc:sldMk cId="871254628" sldId="258"/>
        </pc:sldMkLst>
        <pc:spChg chg="mod">
          <ac:chgData name="Александър Костадинов Патрашков" userId="S::akpatrashkov18@codingburgas.bg::db34b1e2-481e-4c08-a3ce-d927446617a8" providerId="AD" clId="Web-{31FCC551-6802-983A-0092-DD352A1CC870}" dt="2020-05-31T19:25:54.522" v="245" actId="20577"/>
          <ac:spMkLst>
            <pc:docMk/>
            <pc:sldMk cId="871254628" sldId="258"/>
            <ac:spMk id="2" creationId="{102032D1-9FAB-423B-9A05-52589DF51823}"/>
          </ac:spMkLst>
        </pc:spChg>
        <pc:spChg chg="mod">
          <ac:chgData name="Александър Костадинов Патрашков" userId="S::akpatrashkov18@codingburgas.bg::db34b1e2-481e-4c08-a3ce-d927446617a8" providerId="AD" clId="Web-{31FCC551-6802-983A-0092-DD352A1CC870}" dt="2020-05-31T19:30:33.086" v="466" actId="20577"/>
          <ac:spMkLst>
            <pc:docMk/>
            <pc:sldMk cId="871254628" sldId="258"/>
            <ac:spMk id="3" creationId="{A73FBA9F-786A-4E56-9571-6C0B79EC82B7}"/>
          </ac:spMkLst>
        </pc:spChg>
      </pc:sldChg>
    </pc:docChg>
  </pc:docChgLst>
  <pc:docChgLst>
    <pc:chgData name="Дани Станимиров Димов" userId="S::dsdimov18@codingburgas.bg::7b28213a-dd3b-4ec9-ba80-cfab28f73857" providerId="AD" clId="Web-{F71BF892-26C6-3D85-603B-E04CD75B880B}"/>
    <pc:docChg chg="addSld modSld">
      <pc:chgData name="Дани Станимиров Димов" userId="S::dsdimov18@codingburgas.bg::7b28213a-dd3b-4ec9-ba80-cfab28f73857" providerId="AD" clId="Web-{F71BF892-26C6-3D85-603B-E04CD75B880B}" dt="2020-05-31T20:32:43.803" v="1268" actId="20577"/>
      <pc:docMkLst>
        <pc:docMk/>
      </pc:docMkLst>
      <pc:sldChg chg="addSp delSp modSp mod setBg setClrOvrMap">
        <pc:chgData name="Дани Станимиров Димов" userId="S::dsdimov18@codingburgas.bg::7b28213a-dd3b-4ec9-ba80-cfab28f73857" providerId="AD" clId="Web-{F71BF892-26C6-3D85-603B-E04CD75B880B}" dt="2020-05-31T20:32:43.803" v="1268" actId="20577"/>
        <pc:sldMkLst>
          <pc:docMk/>
          <pc:sldMk cId="109857222" sldId="256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32:43.803" v="1268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Дани Станимиров Димов" userId="S::dsdimov18@codingburgas.bg::7b28213a-dd3b-4ec9-ba80-cfab28f73857" providerId="AD" clId="Web-{F71BF892-26C6-3D85-603B-E04CD75B880B}" dt="2020-05-31T19:22:45.333" v="332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Дани Станимиров Димов" userId="S::dsdimov18@codingburgas.bg::7b28213a-dd3b-4ec9-ba80-cfab28f73857" providerId="AD" clId="Web-{F71BF892-26C6-3D85-603B-E04CD75B880B}" dt="2020-05-31T19:22:42.599" v="331"/>
          <ac:spMkLst>
            <pc:docMk/>
            <pc:sldMk cId="109857222" sldId="256"/>
            <ac:spMk id="4" creationId="{8847482A-0E64-4C06-BAD4-324F9E0C36DA}"/>
          </ac:spMkLst>
        </pc:spChg>
        <pc:spChg chg="add del mod">
          <ac:chgData name="Дани Станимиров Димов" userId="S::dsdimov18@codingburgas.bg::7b28213a-dd3b-4ec9-ba80-cfab28f73857" providerId="AD" clId="Web-{F71BF892-26C6-3D85-603B-E04CD75B880B}" dt="2020-05-31T19:22:51.240" v="334"/>
          <ac:spMkLst>
            <pc:docMk/>
            <pc:sldMk cId="109857222" sldId="256"/>
            <ac:spMk id="6" creationId="{C7BA1C63-622A-48FB-AF83-64E6E7CF0388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17:22.345" v="241"/>
          <ac:spMkLst>
            <pc:docMk/>
            <pc:sldMk cId="109857222" sldId="256"/>
            <ac:spMk id="9" creationId="{E945E29B-B971-41C6-A57B-B29BBB108A39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17:22.345" v="241"/>
          <ac:spMkLst>
            <pc:docMk/>
            <pc:sldMk cId="109857222" sldId="256"/>
            <ac:spMk id="16" creationId="{3E1F47E4-066D-4C27-98C8-B2B2C7BABFEC}"/>
          </ac:spMkLst>
        </pc:spChg>
        <pc:grpChg chg="add">
          <ac:chgData name="Дани Станимиров Димов" userId="S::dsdimov18@codingburgas.bg::7b28213a-dd3b-4ec9-ba80-cfab28f73857" providerId="AD" clId="Web-{F71BF892-26C6-3D85-603B-E04CD75B880B}" dt="2020-05-31T19:17:22.345" v="241"/>
          <ac:grpSpMkLst>
            <pc:docMk/>
            <pc:sldMk cId="109857222" sldId="256"/>
            <ac:grpSpMk id="11" creationId="{4C76015D-CFEA-4204-9A50-352560FFC252}"/>
          </ac:grpSpMkLst>
        </pc:grpChg>
      </pc:sldChg>
      <pc:sldChg chg="addSp modSp mod setBg setClrOvrMap">
        <pc:chgData name="Дани Станимиров Димов" userId="S::dsdimov18@codingburgas.bg::7b28213a-dd3b-4ec9-ba80-cfab28f73857" providerId="AD" clId="Web-{F71BF892-26C6-3D85-603B-E04CD75B880B}" dt="2020-05-31T20:14:00.401" v="739" actId="1076"/>
        <pc:sldMkLst>
          <pc:docMk/>
          <pc:sldMk cId="4077052092" sldId="257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13:52.792" v="738" actId="1076"/>
          <ac:spMkLst>
            <pc:docMk/>
            <pc:sldMk cId="4077052092" sldId="257"/>
            <ac:spMk id="2" creationId="{8CC1F3EC-FDF9-420D-B713-70D767CAD44F}"/>
          </ac:spMkLst>
        </pc:spChg>
        <pc:spChg chg="mod">
          <ac:chgData name="Дани Станимиров Димов" userId="S::dsdimov18@codingburgas.bg::7b28213a-dd3b-4ec9-ba80-cfab28f73857" providerId="AD" clId="Web-{F71BF892-26C6-3D85-603B-E04CD75B880B}" dt="2020-05-31T20:14:00.401" v="739" actId="1076"/>
          <ac:spMkLst>
            <pc:docMk/>
            <pc:sldMk cId="4077052092" sldId="257"/>
            <ac:spMk id="3" creationId="{B03DE2F2-ECB0-40BF-BA95-40CC404B0168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19:48.066" v="282"/>
          <ac:spMkLst>
            <pc:docMk/>
            <pc:sldMk cId="4077052092" sldId="257"/>
            <ac:spMk id="8" creationId="{DFF2AC85-FAA0-4844-813F-83C04D7382E2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19:48.066" v="282"/>
          <ac:spMkLst>
            <pc:docMk/>
            <pc:sldMk cId="4077052092" sldId="257"/>
            <ac:spMk id="10" creationId="{89CC0F1E-BAA2-47B1-8F83-7ECB9FD9E009}"/>
          </ac:spMkLst>
        </pc:spChg>
      </pc:sldChg>
      <pc:sldChg chg="addSp delSp modSp mod setBg">
        <pc:chgData name="Дани Станимиров Димов" userId="S::dsdimov18@codingburgas.bg::7b28213a-dd3b-4ec9-ba80-cfab28f73857" providerId="AD" clId="Web-{F71BF892-26C6-3D85-603B-E04CD75B880B}" dt="2020-05-31T20:28:21.254" v="1266" actId="1076"/>
        <pc:sldMkLst>
          <pc:docMk/>
          <pc:sldMk cId="871254628" sldId="258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07:17.053" v="728"/>
          <ac:spMkLst>
            <pc:docMk/>
            <pc:sldMk cId="871254628" sldId="258"/>
            <ac:spMk id="2" creationId="{102032D1-9FAB-423B-9A05-52589DF51823}"/>
          </ac:spMkLst>
        </pc:spChg>
        <pc:spChg chg="mod">
          <ac:chgData name="Дани Станимиров Димов" userId="S::dsdimov18@codingburgas.bg::7b28213a-dd3b-4ec9-ba80-cfab28f73857" providerId="AD" clId="Web-{F71BF892-26C6-3D85-603B-E04CD75B880B}" dt="2020-05-31T20:28:21.254" v="1266" actId="1076"/>
          <ac:spMkLst>
            <pc:docMk/>
            <pc:sldMk cId="871254628" sldId="258"/>
            <ac:spMk id="3" creationId="{A73FBA9F-786A-4E56-9571-6C0B79EC82B7}"/>
          </ac:spMkLst>
        </pc:spChg>
        <pc:spChg chg="add del mod">
          <ac:chgData name="Дани Станимиров Димов" userId="S::dsdimov18@codingburgas.bg::7b28213a-dd3b-4ec9-ba80-cfab28f73857" providerId="AD" clId="Web-{F71BF892-26C6-3D85-603B-E04CD75B880B}" dt="2020-05-31T19:37:06.077" v="450"/>
          <ac:spMkLst>
            <pc:docMk/>
            <pc:sldMk cId="871254628" sldId="258"/>
            <ac:spMk id="4" creationId="{4DAF0A39-A778-4C1A-B239-C5B2CB81DAE4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07:17.053" v="728"/>
          <ac:spMkLst>
            <pc:docMk/>
            <pc:sldMk cId="871254628" sldId="258"/>
            <ac:spMk id="8" creationId="{91F32EBA-ED97-466E-8CFA-8382584155D0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07:17.053" v="728"/>
          <ac:spMkLst>
            <pc:docMk/>
            <pc:sldMk cId="871254628" sldId="258"/>
            <ac:spMk id="10" creationId="{62A38935-BB53-4DF7-A56E-48DD25B685D7}"/>
          </ac:spMkLst>
        </pc:spChg>
      </pc:sldChg>
      <pc:sldChg chg="addSp delSp modSp mod setBg">
        <pc:chgData name="Дани Станимиров Димов" userId="S::dsdimov18@codingburgas.bg::7b28213a-dd3b-4ec9-ba80-cfab28f73857" providerId="AD" clId="Web-{F71BF892-26C6-3D85-603B-E04CD75B880B}" dt="2020-05-31T20:11:57.306" v="736" actId="1076"/>
        <pc:sldMkLst>
          <pc:docMk/>
          <pc:sldMk cId="3981705555" sldId="260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08:10.132" v="732" actId="20577"/>
          <ac:spMkLst>
            <pc:docMk/>
            <pc:sldMk cId="3981705555" sldId="260"/>
            <ac:spMk id="2" creationId="{E9E9895E-1FC2-4ABE-B145-5C3AE24CD0C5}"/>
          </ac:spMkLst>
        </pc:spChg>
        <pc:spChg chg="del">
          <ac:chgData name="Дани Станимиров Димов" userId="S::dsdimov18@codingburgas.bg::7b28213a-dd3b-4ec9-ba80-cfab28f73857" providerId="AD" clId="Web-{F71BF892-26C6-3D85-603B-E04CD75B880B}" dt="2020-05-31T19:32:34.636" v="403"/>
          <ac:spMkLst>
            <pc:docMk/>
            <pc:sldMk cId="3981705555" sldId="260"/>
            <ac:spMk id="3" creationId="{AF90E5D7-ADD9-4A9A-AD90-6DC217996151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32:54.293" v="404"/>
          <ac:spMkLst>
            <pc:docMk/>
            <pc:sldMk cId="3981705555" sldId="260"/>
            <ac:spMk id="7" creationId="{5FB946D7-1CA4-446E-8795-007CACFDEB88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19:32:54.293" v="404"/>
          <ac:spMkLst>
            <pc:docMk/>
            <pc:sldMk cId="3981705555" sldId="260"/>
            <ac:spMk id="9" creationId="{192416F2-BC84-4D7C-80C6-6296C10C3819}"/>
          </ac:spMkLst>
        </pc:spChg>
        <pc:picChg chg="add mod">
          <ac:chgData name="Дани Станимиров Димов" userId="S::dsdimov18@codingburgas.bg::7b28213a-dd3b-4ec9-ba80-cfab28f73857" providerId="AD" clId="Web-{F71BF892-26C6-3D85-603B-E04CD75B880B}" dt="2020-05-31T20:11:57.306" v="736" actId="1076"/>
          <ac:picMkLst>
            <pc:docMk/>
            <pc:sldMk cId="3981705555" sldId="260"/>
            <ac:picMk id="3" creationId="{F245F16E-74F9-4A7F-B242-C86190FEDC5B}"/>
          </ac:picMkLst>
        </pc:picChg>
        <pc:cxnChg chg="add">
          <ac:chgData name="Дани Станимиров Димов" userId="S::dsdimov18@codingburgas.bg::7b28213a-dd3b-4ec9-ba80-cfab28f73857" providerId="AD" clId="Web-{F71BF892-26C6-3D85-603B-E04CD75B880B}" dt="2020-05-31T19:32:54.293" v="404"/>
          <ac:cxnSpMkLst>
            <pc:docMk/>
            <pc:sldMk cId="3981705555" sldId="260"/>
            <ac:cxnSpMk id="11" creationId="{2330623A-AB89-4E04-AC9A-2BAFBF85AE3A}"/>
          </ac:cxnSpMkLst>
        </pc:cxnChg>
      </pc:sldChg>
      <pc:sldChg chg="addSp modSp mod setBg">
        <pc:chgData name="Дани Станимиров Димов" userId="S::dsdimov18@codingburgas.bg::7b28213a-dd3b-4ec9-ba80-cfab28f73857" providerId="AD" clId="Web-{F71BF892-26C6-3D85-603B-E04CD75B880B}" dt="2020-05-31T20:23:55.235" v="1202"/>
        <pc:sldMkLst>
          <pc:docMk/>
          <pc:sldMk cId="3504702947" sldId="262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2" creationId="{60C394B6-19DE-4825-8753-40047C00F5E3}"/>
          </ac:spMkLst>
        </pc:spChg>
        <pc:spChg chg="mo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3" creationId="{AD8B77C8-59DE-4FD4-8804-69BB1251EF3C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8" creationId="{C4E4288A-DFC8-40A2-90E5-70E851A933AD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10" creationId="{9AD93FD3-7DF2-4DC8-BD55-8B2EB5F63F2A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12" creationId="{956571CF-1434-4180-A385-D4AC63B6269D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23:55.235" v="1202"/>
          <ac:spMkLst>
            <pc:docMk/>
            <pc:sldMk cId="3504702947" sldId="262"/>
            <ac:spMk id="14" creationId="{19D0EF7D-8D7F-4A18-A68B-92E2D448730D}"/>
          </ac:spMkLst>
        </pc:spChg>
        <pc:grpChg chg="add">
          <ac:chgData name="Дани Станимиров Димов" userId="S::dsdimov18@codingburgas.bg::7b28213a-dd3b-4ec9-ba80-cfab28f73857" providerId="AD" clId="Web-{F71BF892-26C6-3D85-603B-E04CD75B880B}" dt="2020-05-31T20:23:55.235" v="1202"/>
          <ac:grpSpMkLst>
            <pc:docMk/>
            <pc:sldMk cId="3504702947" sldId="262"/>
            <ac:grpSpMk id="16" creationId="{C770F868-28FE-4B38-8FC7-E9C841B837FA}"/>
          </ac:grpSpMkLst>
        </pc:grpChg>
      </pc:sldChg>
      <pc:sldChg chg="addSp delSp modSp new mod setBg">
        <pc:chgData name="Дани Станимиров Димов" userId="S::dsdimov18@codingburgas.bg::7b28213a-dd3b-4ec9-ba80-cfab28f73857" providerId="AD" clId="Web-{F71BF892-26C6-3D85-603B-E04CD75B880B}" dt="2020-05-31T20:26:21.174" v="1261"/>
        <pc:sldMkLst>
          <pc:docMk/>
          <pc:sldMk cId="4215797584" sldId="263"/>
        </pc:sldMkLst>
        <pc:spChg chg="mod">
          <ac:chgData name="Дани Станимиров Димов" userId="S::dsdimov18@codingburgas.bg::7b28213a-dd3b-4ec9-ba80-cfab28f73857" providerId="AD" clId="Web-{F71BF892-26C6-3D85-603B-E04CD75B880B}" dt="2020-05-31T20:26:21.174" v="1261"/>
          <ac:spMkLst>
            <pc:docMk/>
            <pc:sldMk cId="4215797584" sldId="263"/>
            <ac:spMk id="2" creationId="{2F315360-E415-44B6-A39F-E741E28C1A08}"/>
          </ac:spMkLst>
        </pc:spChg>
        <pc:spChg chg="del">
          <ac:chgData name="Дани Станимиров Димов" userId="S::dsdimov18@codingburgas.bg::7b28213a-dd3b-4ec9-ba80-cfab28f73857" providerId="AD" clId="Web-{F71BF892-26C6-3D85-603B-E04CD75B880B}" dt="2020-05-31T20:26:05.721" v="1260"/>
          <ac:spMkLst>
            <pc:docMk/>
            <pc:sldMk cId="4215797584" sldId="263"/>
            <ac:spMk id="3" creationId="{41AC4EF4-FBC6-48FC-BF66-84BD7ED4FDE6}"/>
          </ac:spMkLst>
        </pc:spChg>
        <pc:spChg chg="add">
          <ac:chgData name="Дани Станимиров Димов" userId="S::dsdimov18@codingburgas.bg::7b28213a-dd3b-4ec9-ba80-cfab28f73857" providerId="AD" clId="Web-{F71BF892-26C6-3D85-603B-E04CD75B880B}" dt="2020-05-31T20:26:21.174" v="1261"/>
          <ac:spMkLst>
            <pc:docMk/>
            <pc:sldMk cId="4215797584" sldId="263"/>
            <ac:spMk id="7" creationId="{16F9E488-0718-4E1E-9D12-26779F606252}"/>
          </ac:spMkLst>
        </pc:spChg>
        <pc:grpChg chg="add">
          <ac:chgData name="Дани Станимиров Димов" userId="S::dsdimov18@codingburgas.bg::7b28213a-dd3b-4ec9-ba80-cfab28f73857" providerId="AD" clId="Web-{F71BF892-26C6-3D85-603B-E04CD75B880B}" dt="2020-05-31T20:26:21.174" v="1261"/>
          <ac:grpSpMkLst>
            <pc:docMk/>
            <pc:sldMk cId="4215797584" sldId="263"/>
            <ac:grpSpMk id="9" creationId="{3E56AAFE-9BE9-4FA7-A0B3-1748E67F0E6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68203"/>
            <a:ext cx="10515600" cy="935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9600">
                <a:solidFill>
                  <a:schemeClr val="tx1">
                    <a:lumMod val="95000"/>
                  </a:schemeClr>
                </a:solidFill>
              </a:rPr>
              <a:t>VSCPI</a:t>
            </a:r>
            <a:r>
              <a:rPr lang="en-US" sz="9600" kern="120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BANK</a:t>
            </a:r>
            <a:endParaRPr lang="en-US" sz="9600" kern="1200">
              <a:solidFill>
                <a:schemeClr val="tx1">
                  <a:lumMod val="95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F3EC-FDF9-420D-B713-70D767CA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96" y="1244211"/>
            <a:ext cx="3803761" cy="4376572"/>
          </a:xfrm>
        </p:spPr>
        <p:txBody>
          <a:bodyPr anchor="ctr">
            <a:normAutofit/>
          </a:bodyPr>
          <a:lstStyle/>
          <a:p>
            <a:r>
              <a:rPr lang="bg-BG" sz="4800">
                <a:cs typeface="Calibri Light"/>
              </a:rPr>
              <a:t>Нашият отбор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E2F2-ECB0-40BF-BA95-40CC404B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13" y="1197749"/>
            <a:ext cx="5501834" cy="4471416"/>
          </a:xfrm>
        </p:spPr>
        <p:txBody>
          <a:bodyPr anchor="ctr">
            <a:normAutofit/>
          </a:bodyPr>
          <a:lstStyle/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Александър Динев  - 9в</a:t>
            </a:r>
          </a:p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Александър Патрашков  - 9б</a:t>
            </a:r>
          </a:p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Атанас Пожарлиев  - 8а</a:t>
            </a:r>
          </a:p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Георги Георгиев  - 9в</a:t>
            </a:r>
          </a:p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Георги Корадов  - 9в</a:t>
            </a:r>
          </a:p>
          <a:p>
            <a:r>
              <a:rPr lang="bg-BG" sz="2200" noProof="1">
                <a:solidFill>
                  <a:schemeClr val="bg1"/>
                </a:solidFill>
                <a:latin typeface="Calibri Light"/>
                <a:cs typeface="Calibri" panose="020F0502020204030204"/>
              </a:rPr>
              <a:t>Дани Димов  - 9б</a:t>
            </a:r>
          </a:p>
        </p:txBody>
      </p:sp>
    </p:spTree>
    <p:extLst>
      <p:ext uri="{BB962C8B-B14F-4D97-AF65-F5344CB8AC3E}">
        <p14:creationId xmlns:p14="http://schemas.microsoft.com/office/powerpoint/2010/main" val="407705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032D1-9FAB-423B-9A05-52589DF5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bg" sz="4000">
                <a:ea typeface="+mj-lt"/>
                <a:cs typeface="+mj-lt"/>
              </a:rPr>
              <a:t>За нашия проект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BA9F-786A-4E56-9571-6C0B79EC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757795"/>
            <a:ext cx="4537174" cy="35362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>
                <a:cs typeface="Calibri"/>
              </a:rPr>
              <a:t>Основната идея е да направим online банкирането по - лесно, сигурно и безопасно за всички, които предпочитат да използват интернет банкиране.</a:t>
            </a:r>
          </a:p>
        </p:txBody>
      </p:sp>
    </p:spTree>
    <p:extLst>
      <p:ext uri="{BB962C8B-B14F-4D97-AF65-F5344CB8AC3E}">
        <p14:creationId xmlns:p14="http://schemas.microsoft.com/office/powerpoint/2010/main" val="87125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895E-1FC2-4ABE-B145-5C3AE24C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6000" kern="1200">
                <a:latin typeface="+mj-lt"/>
                <a:ea typeface="+mj-ea"/>
                <a:cs typeface="+mj-cs"/>
              </a:rPr>
              <a:t>Използавани технологии</a:t>
            </a:r>
            <a:endParaRPr lang="bg-BG" sz="6000" kern="1200">
              <a:latin typeface="+mj-lt"/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245F16E-74F9-4A7F-B242-C86190FE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0" y="3914301"/>
            <a:ext cx="1362973" cy="15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94B6-19DE-4825-8753-40047C00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Нашите цели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77C8-59DE-4FD4-8804-69BB1251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Ние целим: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Да обновим интерфейса на нашата програма.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Да добавим още функции, които да улеснят употребата на нашата платформа.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Да изградим по - здрава защита за да предпазим нашите клиенти.</a:t>
            </a:r>
          </a:p>
        </p:txBody>
      </p:sp>
    </p:spTree>
    <p:extLst>
      <p:ext uri="{BB962C8B-B14F-4D97-AF65-F5344CB8AC3E}">
        <p14:creationId xmlns:p14="http://schemas.microsoft.com/office/powerpoint/2010/main" val="350470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56AAFE-9BE9-4FA7-A0B3-1748E67F0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1680" y="1097587"/>
            <a:ext cx="1128382" cy="847206"/>
            <a:chOff x="7393391" y="606484"/>
            <a:chExt cx="1128382" cy="84720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858310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606484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15360-E415-44B6-A39F-E741E28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1950100"/>
            <a:ext cx="8247888" cy="2407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Сега да преминем към нашия проект...</a:t>
            </a:r>
          </a:p>
        </p:txBody>
      </p:sp>
    </p:spTree>
    <p:extLst>
      <p:ext uri="{BB962C8B-B14F-4D97-AF65-F5344CB8AC3E}">
        <p14:creationId xmlns:p14="http://schemas.microsoft.com/office/powerpoint/2010/main" val="421579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VSCPI BANK</vt:lpstr>
      <vt:lpstr>Нашият отбор</vt:lpstr>
      <vt:lpstr>За нашия проект</vt:lpstr>
      <vt:lpstr>Използавани технологии</vt:lpstr>
      <vt:lpstr>Нашите цели</vt:lpstr>
      <vt:lpstr>Сега да преминем към нашия проект...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2020-05-31T17:27:33Z</dcterms:created>
  <dcterms:modified xsi:type="dcterms:W3CDTF">2020-05-31T20:32:44Z</dcterms:modified>
</cp:coreProperties>
</file>