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D8C16-8122-DBC9-91D4-13D09B0C8C95}" v="1446" dt="2020-04-28T17:17:17.996"/>
    <p1510:client id="{1419AA5C-8D93-6F85-129F-FD629ACD1B57}" v="32" dt="2020-04-25T16:01:24.337"/>
    <p1510:client id="{205236FC-F294-5891-A810-F35EC34AC6DC}" v="83" dt="2020-04-30T19:09:39.301"/>
    <p1510:client id="{20DBD55A-3CD0-5565-48B2-250C46F23CAE}" v="4" dt="2020-04-30T20:41:55.336"/>
    <p1510:client id="{336A1EC9-5461-5654-BB6D-3CA5CDE4ADE3}" v="1" dt="2020-04-28T20:35:31.642"/>
    <p1510:client id="{49F3C433-749D-AA4E-5D31-F50DDFA69C53}" v="7" dt="2020-04-28T17:11:26.608"/>
    <p1510:client id="{516021BE-FD3C-E420-38C5-FC201E7D7AC1}" v="26" dt="2020-04-29T15:56:16.783"/>
    <p1510:client id="{537201D6-3DB4-C3E6-FB55-700ECAA55775}" v="16" dt="2020-04-30T18:47:20.396"/>
    <p1510:client id="{60554C1D-623E-37E7-30A8-B3262742BF33}" v="1169" dt="2020-04-28T17:15:29.991"/>
    <p1510:client id="{78E424B1-C1EF-82D7-35C5-B273F62C741A}" v="12" dt="2020-04-29T15:44:38.829"/>
    <p1510:client id="{7976D416-12B4-9DC8-A7C8-BBEA753674D1}" v="4" dt="2020-04-30T19:15:13.446"/>
    <p1510:client id="{8E03A036-653D-4222-8E6E-DD5B3B5BE02A}" v="461" dt="2020-04-25T15:56:43.118"/>
    <p1510:client id="{8E69D177-003A-92F1-39B8-82BDD4247C77}" v="56" dt="2020-04-30T18:24:51.639"/>
    <p1510:client id="{92DA6186-FA55-046E-A1A0-06798E9FACDA}" v="44" dt="2020-04-30T18:53:33.626"/>
    <p1510:client id="{953169F4-F367-0588-C5B6-60D172384D49}" v="79" dt="2020-04-30T20:50:45.385"/>
    <p1510:client id="{A3B217F8-A6CE-6ABD-F2A5-3EA925AE89DB}" v="4" dt="2020-04-29T15:37:53.353"/>
    <p1510:client id="{CEC83AF0-DD70-EBC4-E37D-74634242D314}" v="26" dt="2020-04-30T19:31:25.786"/>
    <p1510:client id="{F26D336D-AFC0-1A43-3E1B-D1724AB53D06}" v="1025" dt="2020-04-25T16:20:51.809"/>
    <p1510:client id="{F71ED88B-A872-C3A4-87F4-0AC3C21CA1ED}" v="13" dt="2020-04-30T18:55:49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86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3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30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2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64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53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7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3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0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3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9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9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1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21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US" sz="6000" b="1">
                <a:cs typeface="Calibri Light"/>
              </a:rPr>
              <a:t>STRUCT Project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6A4B-6EA5-497D-A040-C5F8C194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Calibri"/>
                <a:cs typeface="Calibri Light"/>
              </a:rPr>
              <a:t>About the team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3820CC5-97F1-43CF-86A8-F45E17CC6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241766"/>
              </p:ext>
            </p:extLst>
          </p:nvPr>
        </p:nvGraphicFramePr>
        <p:xfrm>
          <a:off x="1061663" y="2200382"/>
          <a:ext cx="10134295" cy="32671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68584">
                  <a:extLst>
                    <a:ext uri="{9D8B030D-6E8A-4147-A177-3AD203B41FA5}">
                      <a16:colId xmlns:a16="http://schemas.microsoft.com/office/drawing/2014/main" val="2242102958"/>
                    </a:ext>
                  </a:extLst>
                </a:gridCol>
                <a:gridCol w="5065711">
                  <a:extLst>
                    <a:ext uri="{9D8B030D-6E8A-4147-A177-3AD203B41FA5}">
                      <a16:colId xmlns:a16="http://schemas.microsoft.com/office/drawing/2014/main" val="929567261"/>
                    </a:ext>
                  </a:extLst>
                </a:gridCol>
              </a:tblGrid>
              <a:tr h="292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89219"/>
                  </a:ext>
                </a:extLst>
              </a:tr>
              <a:tr h="736314"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buNone/>
                      </a:pPr>
                      <a:r>
                        <a:rPr lang="en-US" sz="1800" b="0" i="0" u="none" strike="noStrike" noProof="0" dirty="0"/>
                        <a:t>Aleksandar </a:t>
                      </a:r>
                      <a:r>
                        <a:rPr lang="en-US" sz="1800" b="0" i="0" u="none" strike="noStrike" noProof="0" dirty="0" err="1"/>
                        <a:t>Galinov</a:t>
                      </a:r>
                      <a:r>
                        <a:rPr lang="en-US" sz="1800" b="0" i="0" u="none" strike="noStrike" noProof="0" dirty="0"/>
                        <a:t> </a:t>
                      </a:r>
                      <a:r>
                        <a:rPr lang="en-US" sz="1800" b="0" i="0" u="none" strike="noStrike" noProof="0" dirty="0" err="1"/>
                        <a:t>Dinev</a:t>
                      </a:r>
                      <a:r>
                        <a:rPr lang="en-US" sz="1800" b="0" i="0" u="none" strike="noStrike" noProof="0" dirty="0"/>
                        <a:t> – IX V</a:t>
                      </a:r>
                    </a:p>
                    <a:p>
                      <a:pPr lvl="0" algn="l">
                        <a:spcBef>
                          <a:spcPts val="600"/>
                        </a:spcBef>
                        <a:buNone/>
                      </a:pPr>
                      <a:endParaRPr lang="en-US" sz="1500" b="0" i="0" u="none" strike="noStrike" noProof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Manager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668478"/>
                  </a:ext>
                </a:extLst>
              </a:tr>
              <a:tr h="702067"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Dimitar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Milenov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Kalchev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 – IX A</a:t>
                      </a:r>
                    </a:p>
                    <a:p>
                      <a:pPr lvl="0" algn="l">
                        <a:spcBef>
                          <a:spcPts val="600"/>
                        </a:spcBef>
                        <a:buNone/>
                      </a:pPr>
                      <a:endParaRPr lang="en-US" sz="1500" b="0" i="0" u="none" strike="noStrike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Designer, Developer</a:t>
                      </a:r>
                      <a:endParaRPr lang="en-US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458894"/>
                  </a:ext>
                </a:extLst>
              </a:tr>
              <a:tr h="578470"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buNone/>
                      </a:pPr>
                      <a:r>
                        <a:rPr lang="en-US" sz="1800" u="none" strike="noStrike" noProof="0" dirty="0"/>
                        <a:t>Aleksandar </a:t>
                      </a:r>
                      <a:r>
                        <a:rPr lang="en-US" sz="1800" u="none" strike="noStrike" noProof="0" dirty="0" err="1"/>
                        <a:t>Kostadinov</a:t>
                      </a:r>
                      <a:r>
                        <a:rPr lang="en-US" sz="1800" u="none" strike="noStrike" noProof="0" dirty="0"/>
                        <a:t> </a:t>
                      </a:r>
                      <a:r>
                        <a:rPr lang="en-US" sz="1800" u="none" strike="noStrike" noProof="0" dirty="0" err="1"/>
                        <a:t>Patrashkov</a:t>
                      </a:r>
                      <a:r>
                        <a:rPr lang="en-US" sz="1800" u="none" strike="noStrike" noProof="0" dirty="0"/>
                        <a:t> – IX B</a:t>
                      </a:r>
                    </a:p>
                    <a:p>
                      <a:pPr lvl="0" algn="l">
                        <a:spcBef>
                          <a:spcPts val="1200"/>
                        </a:spcBef>
                        <a:buNone/>
                      </a:pPr>
                      <a:endParaRPr lang="en-US" sz="1400" u="none" strike="noStrike" noProof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Designer, Developer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0751076"/>
                  </a:ext>
                </a:extLst>
              </a:tr>
              <a:tr h="626108"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buNone/>
                      </a:pPr>
                      <a:r>
                        <a:rPr lang="en-US" sz="1800" u="none" strike="noStrike" noProof="0" dirty="0" err="1"/>
                        <a:t>Kaloyan</a:t>
                      </a:r>
                      <a:r>
                        <a:rPr lang="en-US" sz="1800" u="none" strike="noStrike" noProof="0" dirty="0"/>
                        <a:t> Nikolaev </a:t>
                      </a:r>
                      <a:r>
                        <a:rPr lang="en-US" sz="1800" u="none" strike="noStrike" noProof="0" dirty="0" err="1"/>
                        <a:t>Andrikov</a:t>
                      </a:r>
                      <a:r>
                        <a:rPr lang="en-US" sz="1800" u="none" strike="noStrike" noProof="0" dirty="0"/>
                        <a:t> – IX G</a:t>
                      </a:r>
                    </a:p>
                    <a:p>
                      <a:pPr lvl="0" algn="l">
                        <a:spcBef>
                          <a:spcPts val="1200"/>
                        </a:spcBef>
                        <a:buNone/>
                      </a:pPr>
                      <a:endParaRPr lang="en-US" sz="1400" u="none" strike="noStrike" noProof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Designer, Developer</a:t>
                      </a:r>
                      <a:endParaRPr lang="en-US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906141"/>
                  </a:ext>
                </a:extLst>
              </a:tr>
            </a:tbl>
          </a:graphicData>
        </a:graphic>
      </p:graphicFrame>
      <p:pic>
        <p:nvPicPr>
          <p:cNvPr id="24" name="Picture 24">
            <a:extLst>
              <a:ext uri="{FF2B5EF4-FFF2-40B4-BE49-F238E27FC236}">
                <a16:creationId xmlns:a16="http://schemas.microsoft.com/office/drawing/2014/main" id="{891E6014-A6B6-4C5A-8758-D80324131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83" y="4421902"/>
            <a:ext cx="2743200" cy="291636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4D06E857-70AB-4208-95F4-E36614743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4" y="5221491"/>
            <a:ext cx="2743200" cy="199333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12887B68-7A86-473C-BF26-DD2846BA7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74" y="2988388"/>
            <a:ext cx="2351177" cy="213403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49231ECD-208D-46FF-A9EF-BDD6514FDE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883" y="3665009"/>
            <a:ext cx="2349358" cy="23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2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A519C-C243-49DD-8DBE-652AA87B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>
                <a:latin typeface="Calibri"/>
                <a:cs typeface="Calibri Light"/>
              </a:rPr>
              <a:t>About our project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852DD-B2E7-411A-9F2A-90C9BBC5D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>
                <a:cs typeface="Calibri" panose="020F0502020204030204"/>
              </a:rPr>
              <a:t>Nowadays more and more organizations start creating events which include tournaments of online games like League of Legends, Counter-Strike: Global Offensive and others.</a:t>
            </a:r>
          </a:p>
          <a:p>
            <a:r>
              <a:rPr lang="en-US">
                <a:cs typeface="Calibri" panose="020F0502020204030204"/>
              </a:rPr>
              <a:t>The main idea of our project is to help event creators to deal easier with the tournament management.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We have created a C++ application that gives the opportunity to the tournament administrators to add, delete and edit their tournaments.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3799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11">
            <a:extLst>
              <a:ext uri="{FF2B5EF4-FFF2-40B4-BE49-F238E27FC236}">
                <a16:creationId xmlns:a16="http://schemas.microsoft.com/office/drawing/2014/main" id="{B1BE7CB7-24DC-41D6-9BC1-CE5302728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2E4AA64-DEA7-4087-827F-6A90C7C7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95" y="4562167"/>
            <a:ext cx="9929338" cy="12154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800"/>
              <a:t>logical SCHEME of our application</a:t>
            </a:r>
          </a:p>
        </p:txBody>
      </p:sp>
      <p:pic>
        <p:nvPicPr>
          <p:cNvPr id="4" name="Картина 4" descr="Картина, която съдържа екранна снимка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3659C696-E2B6-449B-A7C8-72353C306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516" y="615586"/>
            <a:ext cx="9931069" cy="3947901"/>
          </a:xfrm>
          <a:prstGeom prst="roundRect">
            <a:avLst>
              <a:gd name="adj" fmla="val 4380"/>
            </a:avLst>
          </a:prstGeom>
          <a:ln w="50800" cap="sq" cmpd="dbl">
            <a:solidFill>
              <a:schemeClr val="tx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43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Picture 352">
            <a:extLst>
              <a:ext uri="{FF2B5EF4-FFF2-40B4-BE49-F238E27FC236}">
                <a16:creationId xmlns:a16="http://schemas.microsoft.com/office/drawing/2014/main" id="{6EB3069F-D3A4-4E5B-B87F-660412107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0F433-1745-499A-B872-2C769723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/>
              <a:t>Used technologies</a:t>
            </a:r>
          </a:p>
        </p:txBody>
      </p:sp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0DA3C249-B7AB-45A1-822A-D4856804BD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41" r="-1" b="3674"/>
          <a:stretch/>
        </p:blipFill>
        <p:spPr>
          <a:xfrm>
            <a:off x="1101502" y="645517"/>
            <a:ext cx="3597339" cy="37381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Картина 8" descr="Картина, която съдържа рисунка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3D10C47F-BE33-471C-A1B2-68494883C6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85" r="-2" b="-2"/>
          <a:stretch/>
        </p:blipFill>
        <p:spPr>
          <a:xfrm>
            <a:off x="5539988" y="645517"/>
            <a:ext cx="5240199" cy="37381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838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EC34CA7-B870-4A4F-8244-2A343B7B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>
                <a:cs typeface="Calibri Light"/>
              </a:rPr>
              <a:t>Parts </a:t>
            </a:r>
            <a:r>
              <a:rPr lang="bg-BG" err="1">
                <a:cs typeface="Calibri Light"/>
              </a:rPr>
              <a:t>of</a:t>
            </a:r>
            <a:r>
              <a:rPr lang="bg-BG">
                <a:cs typeface="Calibri Light"/>
              </a:rPr>
              <a:t> </a:t>
            </a:r>
            <a:r>
              <a:rPr lang="bg-BG" err="1">
                <a:cs typeface="Calibri Light"/>
              </a:rPr>
              <a:t>our</a:t>
            </a:r>
            <a:r>
              <a:rPr lang="bg-BG">
                <a:cs typeface="Calibri Light"/>
              </a:rPr>
              <a:t> </a:t>
            </a:r>
            <a:r>
              <a:rPr lang="bg-BG" err="1">
                <a:cs typeface="Calibri Light"/>
              </a:rPr>
              <a:t>application's</a:t>
            </a:r>
            <a:r>
              <a:rPr lang="bg-BG">
                <a:cs typeface="Calibri Light"/>
              </a:rPr>
              <a:t> </a:t>
            </a:r>
            <a:r>
              <a:rPr lang="bg-BG" err="1">
                <a:cs typeface="Calibri Light"/>
              </a:rPr>
              <a:t>menu</a:t>
            </a:r>
          </a:p>
        </p:txBody>
      </p:sp>
      <p:pic>
        <p:nvPicPr>
          <p:cNvPr id="8" name="Картина 8">
            <a:extLst>
              <a:ext uri="{FF2B5EF4-FFF2-40B4-BE49-F238E27FC236}">
                <a16:creationId xmlns:a16="http://schemas.microsoft.com/office/drawing/2014/main" id="{3F312860-8989-4BFF-A16E-36B3BB7BB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09" y="2907173"/>
            <a:ext cx="2695575" cy="2085975"/>
          </a:xfrm>
        </p:spPr>
      </p:pic>
      <p:pic>
        <p:nvPicPr>
          <p:cNvPr id="3" name="Картина 3">
            <a:extLst>
              <a:ext uri="{FF2B5EF4-FFF2-40B4-BE49-F238E27FC236}">
                <a16:creationId xmlns:a16="http://schemas.microsoft.com/office/drawing/2014/main" id="{0B307BF9-A90E-497C-8EB8-D5D73CDDF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688" y="1769246"/>
            <a:ext cx="3040494" cy="5025482"/>
          </a:xfrm>
          <a:prstGeom prst="rect">
            <a:avLst/>
          </a:prstGeom>
        </p:spPr>
      </p:pic>
      <p:pic>
        <p:nvPicPr>
          <p:cNvPr id="5" name="Картина 5" descr="Картина, която съдържа телефон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5A711164-3BBB-4B40-BD18-00AE7B56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454" y="1767835"/>
            <a:ext cx="2743200" cy="2045776"/>
          </a:xfrm>
          <a:prstGeom prst="rect">
            <a:avLst/>
          </a:prstGeom>
        </p:spPr>
      </p:pic>
      <p:pic>
        <p:nvPicPr>
          <p:cNvPr id="7" name="Картина 8" descr="Картина, която съдържа бутилка, маса, седящ, черен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688F495F-374C-432A-83A0-DBCDBA0D6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409" y="4634913"/>
            <a:ext cx="2743200" cy="14573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551080-01FD-408C-AF7F-BFF55FD790FB}"/>
              </a:ext>
            </a:extLst>
          </p:cNvPr>
          <p:cNvSpPr txBox="1"/>
          <p:nvPr/>
        </p:nvSpPr>
        <p:spPr>
          <a:xfrm>
            <a:off x="6783220" y="2601017"/>
            <a:ext cx="4632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DCD932-647E-4CAE-9A3A-0FA0187128FE}"/>
              </a:ext>
            </a:extLst>
          </p:cNvPr>
          <p:cNvSpPr txBox="1"/>
          <p:nvPr/>
        </p:nvSpPr>
        <p:spPr>
          <a:xfrm>
            <a:off x="8487225" y="4096512"/>
            <a:ext cx="4998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70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6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7BBA1-5107-444D-9B2B-E14D58E9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en">
                <a:ea typeface="+mj-lt"/>
                <a:cs typeface="+mj-lt"/>
              </a:rPr>
              <a:t>future improvements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4E6A-701D-4900-AFEA-3A16E5769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1226"/>
            <a:ext cx="7509746" cy="3616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In the future we want to:</a:t>
            </a:r>
            <a:endParaRPr lang="bg-BG">
              <a:cs typeface="Calibri"/>
            </a:endParaRPr>
          </a:p>
          <a:p>
            <a:pPr>
              <a:buFont typeface="Wingdings"/>
              <a:buChar char="§"/>
            </a:pPr>
            <a:r>
              <a:rPr lang="en-US">
                <a:cs typeface="Calibri"/>
              </a:rPr>
              <a:t>add a better interface</a:t>
            </a:r>
            <a:endParaRPr lang="bg-BG">
              <a:cs typeface="Calibri"/>
            </a:endParaRPr>
          </a:p>
          <a:p>
            <a:pPr>
              <a:buFont typeface="Wingdings"/>
              <a:buChar char="§"/>
            </a:pPr>
            <a:r>
              <a:rPr lang="en-US">
                <a:cs typeface="Calibri"/>
              </a:rPr>
              <a:t>add a bracket maker</a:t>
            </a:r>
            <a:endParaRPr lang="bg-BG">
              <a:cs typeface="Calibri"/>
            </a:endParaRPr>
          </a:p>
          <a:p>
            <a:pPr>
              <a:buFont typeface="Wingdings"/>
              <a:buChar char="§"/>
            </a:pPr>
            <a:r>
              <a:rPr lang="en-US">
                <a:cs typeface="Calibri"/>
              </a:rPr>
              <a:t>make the program easier to work with</a:t>
            </a:r>
            <a:endParaRPr lang="bg-BG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3210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Широк екран</PresentationFormat>
  <Slides>7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8" baseType="lpstr">
      <vt:lpstr>Celestial</vt:lpstr>
      <vt:lpstr>STRUCT Project</vt:lpstr>
      <vt:lpstr>About the team</vt:lpstr>
      <vt:lpstr>About our project</vt:lpstr>
      <vt:lpstr>logical SCHEME of our application</vt:lpstr>
      <vt:lpstr>Used technologies</vt:lpstr>
      <vt:lpstr>Parts of our application's menu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36</cp:revision>
  <dcterms:created xsi:type="dcterms:W3CDTF">2020-04-25T14:44:10Z</dcterms:created>
  <dcterms:modified xsi:type="dcterms:W3CDTF">2020-04-30T20:50:48Z</dcterms:modified>
</cp:coreProperties>
</file>