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56" r:id="rId2"/>
    <p:sldId id="327" r:id="rId3"/>
    <p:sldId id="338" r:id="rId4"/>
    <p:sldId id="328" r:id="rId5"/>
    <p:sldId id="329" r:id="rId6"/>
    <p:sldId id="331" r:id="rId7"/>
    <p:sldId id="330" r:id="rId8"/>
    <p:sldId id="335" r:id="rId9"/>
    <p:sldId id="337" r:id="rId10"/>
    <p:sldId id="339" r:id="rId11"/>
    <p:sldId id="333" r:id="rId12"/>
    <p:sldId id="326" r:id="rId1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p:cViewPr>
        <p:scale>
          <a:sx n="63" d="100"/>
          <a:sy n="63" d="100"/>
        </p:scale>
        <p:origin x="1396"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3B84F91-7CA8-494C-A10C-A55F0DDB062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79492A88-BF71-426B-88A9-A52156DD7A22}"/>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666D0A7-EA8A-4D28-BB06-264B00FCBA00}" type="datetimeFigureOut">
              <a:rPr lang="en-US"/>
              <a:pPr>
                <a:defRPr/>
              </a:pPr>
              <a:t>29-Apr-22</a:t>
            </a:fld>
            <a:endParaRPr lang="en-US"/>
          </a:p>
        </p:txBody>
      </p:sp>
      <p:sp>
        <p:nvSpPr>
          <p:cNvPr id="4" name="Footer Placeholder 3">
            <a:extLst>
              <a:ext uri="{FF2B5EF4-FFF2-40B4-BE49-F238E27FC236}">
                <a16:creationId xmlns:a16="http://schemas.microsoft.com/office/drawing/2014/main" id="{D8E8C6D8-BC44-4EC3-8FD1-BD8BE6B4BCD4}"/>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5" name="Slide Number Placeholder 4">
            <a:extLst>
              <a:ext uri="{FF2B5EF4-FFF2-40B4-BE49-F238E27FC236}">
                <a16:creationId xmlns:a16="http://schemas.microsoft.com/office/drawing/2014/main" id="{16DE2898-F521-42A5-9A7F-ED1DCF1CABCB}"/>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FE2E75AE-E8D6-4915-A7FC-6AEA86C2F0B2}"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84FC73-B9EF-487E-9368-CFE01530EBB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8F719720-3422-4BC2-B89C-7D9473C35CC8}"/>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113B6EB0-3BCD-4BDA-8431-67F25FFF6528}" type="datetimeFigureOut">
              <a:rPr lang="en-US"/>
              <a:pPr>
                <a:defRPr/>
              </a:pPr>
              <a:t>29-Apr-22</a:t>
            </a:fld>
            <a:endParaRPr lang="en-US"/>
          </a:p>
        </p:txBody>
      </p:sp>
      <p:sp>
        <p:nvSpPr>
          <p:cNvPr id="4" name="Slide Image Placeholder 3">
            <a:extLst>
              <a:ext uri="{FF2B5EF4-FFF2-40B4-BE49-F238E27FC236}">
                <a16:creationId xmlns:a16="http://schemas.microsoft.com/office/drawing/2014/main" id="{3FCAD708-5F9F-4F42-9F80-480F3DA63C2C}"/>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8553E58-39CA-4BF0-B71D-D01574ED70DB}"/>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6B58ABD1-B5B6-4CAE-A295-80578EF01684}"/>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41A6E4B0-2670-4C1B-8813-C6D3209D74E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23C17763-315B-41AD-BB7C-D76ADAC8D9A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9B07E6D1-220A-479A-BCB6-03E4A2BB0F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18AB5B9B-ACE1-4AD2-9B95-B00AA77302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172" name="Slide Number Placeholder 3">
            <a:extLst>
              <a:ext uri="{FF2B5EF4-FFF2-40B4-BE49-F238E27FC236}">
                <a16:creationId xmlns:a16="http://schemas.microsoft.com/office/drawing/2014/main" id="{CEC715FA-728C-4357-B274-AB686013573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C62D09F-8C41-429C-895A-EE99B241943E}" type="slidenum">
              <a:rPr lang="en-US" altLang="en-US"/>
              <a:pPr>
                <a:spcBef>
                  <a:spcPct val="0"/>
                </a:spcBef>
              </a:pPr>
              <a:t>2</a:t>
            </a:fld>
            <a:endParaRPr lang="en-US" altLang="en-US"/>
          </a:p>
        </p:txBody>
      </p:sp>
    </p:spTree>
    <p:extLst>
      <p:ext uri="{BB962C8B-B14F-4D97-AF65-F5344CB8AC3E}">
        <p14:creationId xmlns:p14="http://schemas.microsoft.com/office/powerpoint/2010/main" val="3299192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9B07E6D1-220A-479A-BCB6-03E4A2BB0F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18AB5B9B-ACE1-4AD2-9B95-B00AA77302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172" name="Slide Number Placeholder 3">
            <a:extLst>
              <a:ext uri="{FF2B5EF4-FFF2-40B4-BE49-F238E27FC236}">
                <a16:creationId xmlns:a16="http://schemas.microsoft.com/office/drawing/2014/main" id="{CEC715FA-728C-4357-B274-AB686013573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C62D09F-8C41-429C-895A-EE99B241943E}" type="slidenum">
              <a:rPr lang="en-US" altLang="en-US"/>
              <a:pPr>
                <a:spcBef>
                  <a:spcPct val="0"/>
                </a:spcBef>
              </a:pPr>
              <a:t>11</a:t>
            </a:fld>
            <a:endParaRPr lang="en-US" altLang="en-US"/>
          </a:p>
        </p:txBody>
      </p:sp>
    </p:spTree>
    <p:extLst>
      <p:ext uri="{BB962C8B-B14F-4D97-AF65-F5344CB8AC3E}">
        <p14:creationId xmlns:p14="http://schemas.microsoft.com/office/powerpoint/2010/main" val="2695935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9B07E6D1-220A-479A-BCB6-03E4A2BB0F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18AB5B9B-ACE1-4AD2-9B95-B00AA77302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172" name="Slide Number Placeholder 3">
            <a:extLst>
              <a:ext uri="{FF2B5EF4-FFF2-40B4-BE49-F238E27FC236}">
                <a16:creationId xmlns:a16="http://schemas.microsoft.com/office/drawing/2014/main" id="{CEC715FA-728C-4357-B274-AB686013573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C62D09F-8C41-429C-895A-EE99B241943E}" type="slidenum">
              <a:rPr lang="en-US" altLang="en-US"/>
              <a:pPr>
                <a:spcBef>
                  <a:spcPct val="0"/>
                </a:spcBef>
              </a:pPr>
              <a:t>3</a:t>
            </a:fld>
            <a:endParaRPr lang="en-US" altLang="en-US"/>
          </a:p>
        </p:txBody>
      </p:sp>
    </p:spTree>
    <p:extLst>
      <p:ext uri="{BB962C8B-B14F-4D97-AF65-F5344CB8AC3E}">
        <p14:creationId xmlns:p14="http://schemas.microsoft.com/office/powerpoint/2010/main" val="2211013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9B07E6D1-220A-479A-BCB6-03E4A2BB0F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18AB5B9B-ACE1-4AD2-9B95-B00AA77302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172" name="Slide Number Placeholder 3">
            <a:extLst>
              <a:ext uri="{FF2B5EF4-FFF2-40B4-BE49-F238E27FC236}">
                <a16:creationId xmlns:a16="http://schemas.microsoft.com/office/drawing/2014/main" id="{CEC715FA-728C-4357-B274-AB686013573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C62D09F-8C41-429C-895A-EE99B241943E}" type="slidenum">
              <a:rPr lang="en-US" altLang="en-US"/>
              <a:pPr>
                <a:spcBef>
                  <a:spcPct val="0"/>
                </a:spcBef>
              </a:pPr>
              <a:t>4</a:t>
            </a:fld>
            <a:endParaRPr lang="en-US" altLang="en-US"/>
          </a:p>
        </p:txBody>
      </p:sp>
    </p:spTree>
    <p:extLst>
      <p:ext uri="{BB962C8B-B14F-4D97-AF65-F5344CB8AC3E}">
        <p14:creationId xmlns:p14="http://schemas.microsoft.com/office/powerpoint/2010/main" val="1562391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9B07E6D1-220A-479A-BCB6-03E4A2BB0F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18AB5B9B-ACE1-4AD2-9B95-B00AA77302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172" name="Slide Number Placeholder 3">
            <a:extLst>
              <a:ext uri="{FF2B5EF4-FFF2-40B4-BE49-F238E27FC236}">
                <a16:creationId xmlns:a16="http://schemas.microsoft.com/office/drawing/2014/main" id="{CEC715FA-728C-4357-B274-AB686013573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C62D09F-8C41-429C-895A-EE99B241943E}" type="slidenum">
              <a:rPr lang="en-US" altLang="en-US"/>
              <a:pPr>
                <a:spcBef>
                  <a:spcPct val="0"/>
                </a:spcBef>
              </a:pPr>
              <a:t>5</a:t>
            </a:fld>
            <a:endParaRPr lang="en-US" altLang="en-US"/>
          </a:p>
        </p:txBody>
      </p:sp>
    </p:spTree>
    <p:extLst>
      <p:ext uri="{BB962C8B-B14F-4D97-AF65-F5344CB8AC3E}">
        <p14:creationId xmlns:p14="http://schemas.microsoft.com/office/powerpoint/2010/main" val="2582224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9B07E6D1-220A-479A-BCB6-03E4A2BB0F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18AB5B9B-ACE1-4AD2-9B95-B00AA77302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172" name="Slide Number Placeholder 3">
            <a:extLst>
              <a:ext uri="{FF2B5EF4-FFF2-40B4-BE49-F238E27FC236}">
                <a16:creationId xmlns:a16="http://schemas.microsoft.com/office/drawing/2014/main" id="{CEC715FA-728C-4357-B274-AB686013573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C62D09F-8C41-429C-895A-EE99B241943E}" type="slidenum">
              <a:rPr lang="en-US" altLang="en-US"/>
              <a:pPr>
                <a:spcBef>
                  <a:spcPct val="0"/>
                </a:spcBef>
              </a:pPr>
              <a:t>6</a:t>
            </a:fld>
            <a:endParaRPr lang="en-US" altLang="en-US"/>
          </a:p>
        </p:txBody>
      </p:sp>
    </p:spTree>
    <p:extLst>
      <p:ext uri="{BB962C8B-B14F-4D97-AF65-F5344CB8AC3E}">
        <p14:creationId xmlns:p14="http://schemas.microsoft.com/office/powerpoint/2010/main" val="3892659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9B07E6D1-220A-479A-BCB6-03E4A2BB0F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18AB5B9B-ACE1-4AD2-9B95-B00AA77302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172" name="Slide Number Placeholder 3">
            <a:extLst>
              <a:ext uri="{FF2B5EF4-FFF2-40B4-BE49-F238E27FC236}">
                <a16:creationId xmlns:a16="http://schemas.microsoft.com/office/drawing/2014/main" id="{CEC715FA-728C-4357-B274-AB686013573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C62D09F-8C41-429C-895A-EE99B241943E}" type="slidenum">
              <a:rPr lang="en-US" altLang="en-US"/>
              <a:pPr>
                <a:spcBef>
                  <a:spcPct val="0"/>
                </a:spcBef>
              </a:pPr>
              <a:t>7</a:t>
            </a:fld>
            <a:endParaRPr lang="en-US" altLang="en-US"/>
          </a:p>
        </p:txBody>
      </p:sp>
    </p:spTree>
    <p:extLst>
      <p:ext uri="{BB962C8B-B14F-4D97-AF65-F5344CB8AC3E}">
        <p14:creationId xmlns:p14="http://schemas.microsoft.com/office/powerpoint/2010/main" val="1668690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9B07E6D1-220A-479A-BCB6-03E4A2BB0F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18AB5B9B-ACE1-4AD2-9B95-B00AA77302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172" name="Slide Number Placeholder 3">
            <a:extLst>
              <a:ext uri="{FF2B5EF4-FFF2-40B4-BE49-F238E27FC236}">
                <a16:creationId xmlns:a16="http://schemas.microsoft.com/office/drawing/2014/main" id="{CEC715FA-728C-4357-B274-AB686013573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C62D09F-8C41-429C-895A-EE99B241943E}" type="slidenum">
              <a:rPr lang="en-US" altLang="en-US"/>
              <a:pPr>
                <a:spcBef>
                  <a:spcPct val="0"/>
                </a:spcBef>
              </a:pPr>
              <a:t>8</a:t>
            </a:fld>
            <a:endParaRPr lang="en-US" altLang="en-US"/>
          </a:p>
        </p:txBody>
      </p:sp>
    </p:spTree>
    <p:extLst>
      <p:ext uri="{BB962C8B-B14F-4D97-AF65-F5344CB8AC3E}">
        <p14:creationId xmlns:p14="http://schemas.microsoft.com/office/powerpoint/2010/main" val="3042087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9B07E6D1-220A-479A-BCB6-03E4A2BB0F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18AB5B9B-ACE1-4AD2-9B95-B00AA77302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172" name="Slide Number Placeholder 3">
            <a:extLst>
              <a:ext uri="{FF2B5EF4-FFF2-40B4-BE49-F238E27FC236}">
                <a16:creationId xmlns:a16="http://schemas.microsoft.com/office/drawing/2014/main" id="{CEC715FA-728C-4357-B274-AB686013573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C62D09F-8C41-429C-895A-EE99B241943E}" type="slidenum">
              <a:rPr lang="en-US" altLang="en-US"/>
              <a:pPr>
                <a:spcBef>
                  <a:spcPct val="0"/>
                </a:spcBef>
              </a:pPr>
              <a:t>9</a:t>
            </a:fld>
            <a:endParaRPr lang="en-US" altLang="en-US"/>
          </a:p>
        </p:txBody>
      </p:sp>
    </p:spTree>
    <p:extLst>
      <p:ext uri="{BB962C8B-B14F-4D97-AF65-F5344CB8AC3E}">
        <p14:creationId xmlns:p14="http://schemas.microsoft.com/office/powerpoint/2010/main" val="4246788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9B07E6D1-220A-479A-BCB6-03E4A2BB0F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18AB5B9B-ACE1-4AD2-9B95-B00AA77302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172" name="Slide Number Placeholder 3">
            <a:extLst>
              <a:ext uri="{FF2B5EF4-FFF2-40B4-BE49-F238E27FC236}">
                <a16:creationId xmlns:a16="http://schemas.microsoft.com/office/drawing/2014/main" id="{CEC715FA-728C-4357-B274-AB686013573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C62D09F-8C41-429C-895A-EE99B241943E}" type="slidenum">
              <a:rPr lang="en-US" altLang="en-US"/>
              <a:pPr>
                <a:spcBef>
                  <a:spcPct val="0"/>
                </a:spcBef>
              </a:pPr>
              <a:t>10</a:t>
            </a:fld>
            <a:endParaRPr lang="en-US" altLang="en-US"/>
          </a:p>
        </p:txBody>
      </p:sp>
    </p:spTree>
    <p:extLst>
      <p:ext uri="{BB962C8B-B14F-4D97-AF65-F5344CB8AC3E}">
        <p14:creationId xmlns:p14="http://schemas.microsoft.com/office/powerpoint/2010/main" val="218282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911A9ECA-D2F5-4784-B578-04E29E1D6A6C}"/>
              </a:ext>
            </a:extLst>
          </p:cNvPr>
          <p:cNvSpPr>
            <a:spLocks noGrp="1"/>
          </p:cNvSpPr>
          <p:nvPr>
            <p:ph type="dt" sz="half" idx="10"/>
          </p:nvPr>
        </p:nvSpPr>
        <p:spPr/>
        <p:txBody>
          <a:bodyPr/>
          <a:lstStyle>
            <a:lvl1pPr>
              <a:defRPr/>
            </a:lvl1pPr>
          </a:lstStyle>
          <a:p>
            <a:pPr>
              <a:defRPr/>
            </a:pPr>
            <a:fld id="{74905261-1A1B-4D59-81AF-E73ACED13312}" type="datetime1">
              <a:rPr lang="en-US"/>
              <a:pPr>
                <a:defRPr/>
              </a:pPr>
              <a:t>29-Apr-22</a:t>
            </a:fld>
            <a:endParaRPr lang="en-US"/>
          </a:p>
        </p:txBody>
      </p:sp>
      <p:sp>
        <p:nvSpPr>
          <p:cNvPr id="5" name="Footer Placeholder 4">
            <a:extLst>
              <a:ext uri="{FF2B5EF4-FFF2-40B4-BE49-F238E27FC236}">
                <a16:creationId xmlns:a16="http://schemas.microsoft.com/office/drawing/2014/main" id="{660D655D-94B5-4793-AFA5-C988DD81077A}"/>
              </a:ext>
            </a:extLst>
          </p:cNvPr>
          <p:cNvSpPr>
            <a:spLocks noGrp="1"/>
          </p:cNvSpPr>
          <p:nvPr>
            <p:ph type="ftr" sz="quarter" idx="11"/>
          </p:nvPr>
        </p:nvSpPr>
        <p:spPr/>
        <p:txBody>
          <a:bodyPr/>
          <a:lstStyle>
            <a:lvl1pPr>
              <a:defRPr/>
            </a:lvl1pPr>
          </a:lstStyle>
          <a:p>
            <a:pPr>
              <a:defRPr/>
            </a:pPr>
            <a:r>
              <a:rPr lang="en-US"/>
              <a:t>DEPARTMENT OF CSE MINI PROJECT REVIEW-1</a:t>
            </a:r>
          </a:p>
        </p:txBody>
      </p:sp>
      <p:sp>
        <p:nvSpPr>
          <p:cNvPr id="6" name="Slide Number Placeholder 5">
            <a:extLst>
              <a:ext uri="{FF2B5EF4-FFF2-40B4-BE49-F238E27FC236}">
                <a16:creationId xmlns:a16="http://schemas.microsoft.com/office/drawing/2014/main" id="{61EB68CE-5491-4451-B773-C8771C0AC5F1}"/>
              </a:ext>
            </a:extLst>
          </p:cNvPr>
          <p:cNvSpPr>
            <a:spLocks noGrp="1"/>
          </p:cNvSpPr>
          <p:nvPr>
            <p:ph type="sldNum" sz="quarter" idx="12"/>
          </p:nvPr>
        </p:nvSpPr>
        <p:spPr/>
        <p:txBody>
          <a:bodyPr/>
          <a:lstStyle>
            <a:lvl1pPr>
              <a:defRPr/>
            </a:lvl1pPr>
          </a:lstStyle>
          <a:p>
            <a:pPr>
              <a:defRPr/>
            </a:pPr>
            <a:fld id="{758D6AD8-C3B8-4428-8F87-9AE3BB98458B}" type="slidenum">
              <a:rPr lang="en-US" altLang="en-US"/>
              <a:pPr>
                <a:defRPr/>
              </a:pPr>
              <a:t>‹#›</a:t>
            </a:fld>
            <a:endParaRPr lang="en-US" altLang="en-US"/>
          </a:p>
        </p:txBody>
      </p:sp>
    </p:spTree>
    <p:extLst>
      <p:ext uri="{BB962C8B-B14F-4D97-AF65-F5344CB8AC3E}">
        <p14:creationId xmlns:p14="http://schemas.microsoft.com/office/powerpoint/2010/main" val="211740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67B718-7358-434C-99E1-E7908C31778D}"/>
              </a:ext>
            </a:extLst>
          </p:cNvPr>
          <p:cNvSpPr>
            <a:spLocks noGrp="1"/>
          </p:cNvSpPr>
          <p:nvPr>
            <p:ph type="dt" sz="half" idx="10"/>
          </p:nvPr>
        </p:nvSpPr>
        <p:spPr/>
        <p:txBody>
          <a:bodyPr/>
          <a:lstStyle>
            <a:lvl1pPr>
              <a:defRPr/>
            </a:lvl1pPr>
          </a:lstStyle>
          <a:p>
            <a:pPr>
              <a:defRPr/>
            </a:pPr>
            <a:fld id="{F7DEE8E5-D1A6-4777-BF61-D886E854DA08}" type="datetime1">
              <a:rPr lang="en-US"/>
              <a:pPr>
                <a:defRPr/>
              </a:pPr>
              <a:t>29-Apr-22</a:t>
            </a:fld>
            <a:endParaRPr lang="en-US"/>
          </a:p>
        </p:txBody>
      </p:sp>
      <p:sp>
        <p:nvSpPr>
          <p:cNvPr id="5" name="Footer Placeholder 4">
            <a:extLst>
              <a:ext uri="{FF2B5EF4-FFF2-40B4-BE49-F238E27FC236}">
                <a16:creationId xmlns:a16="http://schemas.microsoft.com/office/drawing/2014/main" id="{B726D1E0-3565-4CC5-9E57-1ADC50E4BFA3}"/>
              </a:ext>
            </a:extLst>
          </p:cNvPr>
          <p:cNvSpPr>
            <a:spLocks noGrp="1"/>
          </p:cNvSpPr>
          <p:nvPr>
            <p:ph type="ftr" sz="quarter" idx="11"/>
          </p:nvPr>
        </p:nvSpPr>
        <p:spPr/>
        <p:txBody>
          <a:bodyPr/>
          <a:lstStyle>
            <a:lvl1pPr>
              <a:defRPr/>
            </a:lvl1pPr>
          </a:lstStyle>
          <a:p>
            <a:pPr>
              <a:defRPr/>
            </a:pPr>
            <a:r>
              <a:rPr lang="en-US"/>
              <a:t>DEPARTMENT OF CSE MINI PROJECT REVIEW-1</a:t>
            </a:r>
          </a:p>
        </p:txBody>
      </p:sp>
      <p:sp>
        <p:nvSpPr>
          <p:cNvPr id="6" name="Slide Number Placeholder 5">
            <a:extLst>
              <a:ext uri="{FF2B5EF4-FFF2-40B4-BE49-F238E27FC236}">
                <a16:creationId xmlns:a16="http://schemas.microsoft.com/office/drawing/2014/main" id="{159FB62D-7BF0-42D6-BD5D-4D3D62A8F64F}"/>
              </a:ext>
            </a:extLst>
          </p:cNvPr>
          <p:cNvSpPr>
            <a:spLocks noGrp="1"/>
          </p:cNvSpPr>
          <p:nvPr>
            <p:ph type="sldNum" sz="quarter" idx="12"/>
          </p:nvPr>
        </p:nvSpPr>
        <p:spPr/>
        <p:txBody>
          <a:bodyPr/>
          <a:lstStyle>
            <a:lvl1pPr>
              <a:defRPr/>
            </a:lvl1pPr>
          </a:lstStyle>
          <a:p>
            <a:pPr>
              <a:defRPr/>
            </a:pPr>
            <a:fld id="{9DF4E41A-D5A2-4AEA-BE3A-12620B16A2F0}" type="slidenum">
              <a:rPr lang="en-US" altLang="en-US"/>
              <a:pPr>
                <a:defRPr/>
              </a:pPr>
              <a:t>‹#›</a:t>
            </a:fld>
            <a:endParaRPr lang="en-US" altLang="en-US"/>
          </a:p>
        </p:txBody>
      </p:sp>
    </p:spTree>
    <p:extLst>
      <p:ext uri="{BB962C8B-B14F-4D97-AF65-F5344CB8AC3E}">
        <p14:creationId xmlns:p14="http://schemas.microsoft.com/office/powerpoint/2010/main" val="2352045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BFD31-9BE6-4586-BAC8-A6DA1A32F3F0}"/>
              </a:ext>
            </a:extLst>
          </p:cNvPr>
          <p:cNvSpPr>
            <a:spLocks noGrp="1"/>
          </p:cNvSpPr>
          <p:nvPr>
            <p:ph type="dt" sz="half" idx="10"/>
          </p:nvPr>
        </p:nvSpPr>
        <p:spPr/>
        <p:txBody>
          <a:bodyPr/>
          <a:lstStyle>
            <a:lvl1pPr>
              <a:defRPr/>
            </a:lvl1pPr>
          </a:lstStyle>
          <a:p>
            <a:pPr>
              <a:defRPr/>
            </a:pPr>
            <a:fld id="{5C8048B6-C4E2-4982-8734-830383E64937}" type="datetime1">
              <a:rPr lang="en-US"/>
              <a:pPr>
                <a:defRPr/>
              </a:pPr>
              <a:t>29-Apr-22</a:t>
            </a:fld>
            <a:endParaRPr lang="en-US"/>
          </a:p>
        </p:txBody>
      </p:sp>
      <p:sp>
        <p:nvSpPr>
          <p:cNvPr id="5" name="Footer Placeholder 4">
            <a:extLst>
              <a:ext uri="{FF2B5EF4-FFF2-40B4-BE49-F238E27FC236}">
                <a16:creationId xmlns:a16="http://schemas.microsoft.com/office/drawing/2014/main" id="{5B0E7921-8A6F-4CDA-AE51-ED1EA058E2A8}"/>
              </a:ext>
            </a:extLst>
          </p:cNvPr>
          <p:cNvSpPr>
            <a:spLocks noGrp="1"/>
          </p:cNvSpPr>
          <p:nvPr>
            <p:ph type="ftr" sz="quarter" idx="11"/>
          </p:nvPr>
        </p:nvSpPr>
        <p:spPr/>
        <p:txBody>
          <a:bodyPr/>
          <a:lstStyle>
            <a:lvl1pPr>
              <a:defRPr/>
            </a:lvl1pPr>
          </a:lstStyle>
          <a:p>
            <a:pPr>
              <a:defRPr/>
            </a:pPr>
            <a:r>
              <a:rPr lang="en-US"/>
              <a:t>DEPARTMENT OF CSE MINI PROJECT REVIEW-1</a:t>
            </a:r>
          </a:p>
        </p:txBody>
      </p:sp>
      <p:sp>
        <p:nvSpPr>
          <p:cNvPr id="6" name="Slide Number Placeholder 5">
            <a:extLst>
              <a:ext uri="{FF2B5EF4-FFF2-40B4-BE49-F238E27FC236}">
                <a16:creationId xmlns:a16="http://schemas.microsoft.com/office/drawing/2014/main" id="{586E8BC1-85E1-4DEB-8B71-4C13710FFA96}"/>
              </a:ext>
            </a:extLst>
          </p:cNvPr>
          <p:cNvSpPr>
            <a:spLocks noGrp="1"/>
          </p:cNvSpPr>
          <p:nvPr>
            <p:ph type="sldNum" sz="quarter" idx="12"/>
          </p:nvPr>
        </p:nvSpPr>
        <p:spPr/>
        <p:txBody>
          <a:bodyPr/>
          <a:lstStyle>
            <a:lvl1pPr>
              <a:defRPr/>
            </a:lvl1pPr>
          </a:lstStyle>
          <a:p>
            <a:pPr>
              <a:defRPr/>
            </a:pPr>
            <a:fld id="{E4B82AFC-A65A-482A-B58A-64CFC88BC8AB}" type="slidenum">
              <a:rPr lang="en-US" altLang="en-US"/>
              <a:pPr>
                <a:defRPr/>
              </a:pPr>
              <a:t>‹#›</a:t>
            </a:fld>
            <a:endParaRPr lang="en-US" altLang="en-US"/>
          </a:p>
        </p:txBody>
      </p:sp>
    </p:spTree>
    <p:extLst>
      <p:ext uri="{BB962C8B-B14F-4D97-AF65-F5344CB8AC3E}">
        <p14:creationId xmlns:p14="http://schemas.microsoft.com/office/powerpoint/2010/main" val="326193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0E6D08-7DC7-48D8-A4A4-2BF1956D7934}"/>
              </a:ext>
            </a:extLst>
          </p:cNvPr>
          <p:cNvSpPr>
            <a:spLocks noGrp="1"/>
          </p:cNvSpPr>
          <p:nvPr>
            <p:ph type="dt" sz="half" idx="10"/>
          </p:nvPr>
        </p:nvSpPr>
        <p:spPr/>
        <p:txBody>
          <a:bodyPr/>
          <a:lstStyle>
            <a:lvl1pPr>
              <a:defRPr/>
            </a:lvl1pPr>
          </a:lstStyle>
          <a:p>
            <a:pPr>
              <a:defRPr/>
            </a:pPr>
            <a:fld id="{95859F91-4636-4528-A502-93620E5E2183}" type="datetime1">
              <a:rPr lang="en-US"/>
              <a:pPr>
                <a:defRPr/>
              </a:pPr>
              <a:t>29-Apr-22</a:t>
            </a:fld>
            <a:endParaRPr lang="en-US"/>
          </a:p>
        </p:txBody>
      </p:sp>
      <p:sp>
        <p:nvSpPr>
          <p:cNvPr id="5" name="Footer Placeholder 4">
            <a:extLst>
              <a:ext uri="{FF2B5EF4-FFF2-40B4-BE49-F238E27FC236}">
                <a16:creationId xmlns:a16="http://schemas.microsoft.com/office/drawing/2014/main" id="{7A5A1A1C-D60F-44A7-986A-444D7A033D74}"/>
              </a:ext>
            </a:extLst>
          </p:cNvPr>
          <p:cNvSpPr>
            <a:spLocks noGrp="1"/>
          </p:cNvSpPr>
          <p:nvPr>
            <p:ph type="ftr" sz="quarter" idx="11"/>
          </p:nvPr>
        </p:nvSpPr>
        <p:spPr/>
        <p:txBody>
          <a:bodyPr/>
          <a:lstStyle>
            <a:lvl1pPr>
              <a:defRPr/>
            </a:lvl1pPr>
          </a:lstStyle>
          <a:p>
            <a:pPr>
              <a:defRPr/>
            </a:pPr>
            <a:r>
              <a:rPr lang="en-US"/>
              <a:t>DEPARTMENT OF CSE MINI PROJECT REVIEW-1</a:t>
            </a:r>
          </a:p>
        </p:txBody>
      </p:sp>
      <p:sp>
        <p:nvSpPr>
          <p:cNvPr id="6" name="Slide Number Placeholder 5">
            <a:extLst>
              <a:ext uri="{FF2B5EF4-FFF2-40B4-BE49-F238E27FC236}">
                <a16:creationId xmlns:a16="http://schemas.microsoft.com/office/drawing/2014/main" id="{08A0114F-4521-436C-965C-6682E0A7F3E9}"/>
              </a:ext>
            </a:extLst>
          </p:cNvPr>
          <p:cNvSpPr>
            <a:spLocks noGrp="1"/>
          </p:cNvSpPr>
          <p:nvPr>
            <p:ph type="sldNum" sz="quarter" idx="12"/>
          </p:nvPr>
        </p:nvSpPr>
        <p:spPr/>
        <p:txBody>
          <a:bodyPr/>
          <a:lstStyle>
            <a:lvl1pPr>
              <a:defRPr/>
            </a:lvl1pPr>
          </a:lstStyle>
          <a:p>
            <a:pPr>
              <a:defRPr/>
            </a:pPr>
            <a:fld id="{7F165A7E-705A-4D05-9945-9E5043FA36F7}" type="slidenum">
              <a:rPr lang="en-US" altLang="en-US"/>
              <a:pPr>
                <a:defRPr/>
              </a:pPr>
              <a:t>‹#›</a:t>
            </a:fld>
            <a:endParaRPr lang="en-US" altLang="en-US"/>
          </a:p>
        </p:txBody>
      </p:sp>
    </p:spTree>
    <p:extLst>
      <p:ext uri="{BB962C8B-B14F-4D97-AF65-F5344CB8AC3E}">
        <p14:creationId xmlns:p14="http://schemas.microsoft.com/office/powerpoint/2010/main" val="1964445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EBFC81-D279-4716-9047-B484C8A1A398}"/>
              </a:ext>
            </a:extLst>
          </p:cNvPr>
          <p:cNvSpPr>
            <a:spLocks noGrp="1"/>
          </p:cNvSpPr>
          <p:nvPr>
            <p:ph type="dt" sz="half" idx="10"/>
          </p:nvPr>
        </p:nvSpPr>
        <p:spPr/>
        <p:txBody>
          <a:bodyPr/>
          <a:lstStyle>
            <a:lvl1pPr>
              <a:defRPr/>
            </a:lvl1pPr>
          </a:lstStyle>
          <a:p>
            <a:pPr>
              <a:defRPr/>
            </a:pPr>
            <a:fld id="{CF0A3F6F-5CDB-4C81-AC0B-12AC6635F704}" type="datetime1">
              <a:rPr lang="en-US"/>
              <a:pPr>
                <a:defRPr/>
              </a:pPr>
              <a:t>29-Apr-22</a:t>
            </a:fld>
            <a:endParaRPr lang="en-US"/>
          </a:p>
        </p:txBody>
      </p:sp>
      <p:sp>
        <p:nvSpPr>
          <p:cNvPr id="5" name="Footer Placeholder 4">
            <a:extLst>
              <a:ext uri="{FF2B5EF4-FFF2-40B4-BE49-F238E27FC236}">
                <a16:creationId xmlns:a16="http://schemas.microsoft.com/office/drawing/2014/main" id="{0C3D9934-4AC3-43E0-B6B8-167AF2E19FD0}"/>
              </a:ext>
            </a:extLst>
          </p:cNvPr>
          <p:cNvSpPr>
            <a:spLocks noGrp="1"/>
          </p:cNvSpPr>
          <p:nvPr>
            <p:ph type="ftr" sz="quarter" idx="11"/>
          </p:nvPr>
        </p:nvSpPr>
        <p:spPr/>
        <p:txBody>
          <a:bodyPr/>
          <a:lstStyle>
            <a:lvl1pPr>
              <a:defRPr/>
            </a:lvl1pPr>
          </a:lstStyle>
          <a:p>
            <a:pPr>
              <a:defRPr/>
            </a:pPr>
            <a:r>
              <a:rPr lang="en-US"/>
              <a:t>DEPARTMENT OF CSE MINI PROJECT REVIEW-1</a:t>
            </a:r>
          </a:p>
        </p:txBody>
      </p:sp>
      <p:sp>
        <p:nvSpPr>
          <p:cNvPr id="6" name="Slide Number Placeholder 5">
            <a:extLst>
              <a:ext uri="{FF2B5EF4-FFF2-40B4-BE49-F238E27FC236}">
                <a16:creationId xmlns:a16="http://schemas.microsoft.com/office/drawing/2014/main" id="{49256048-EA5E-4A9F-8305-2A47CB852324}"/>
              </a:ext>
            </a:extLst>
          </p:cNvPr>
          <p:cNvSpPr>
            <a:spLocks noGrp="1"/>
          </p:cNvSpPr>
          <p:nvPr>
            <p:ph type="sldNum" sz="quarter" idx="12"/>
          </p:nvPr>
        </p:nvSpPr>
        <p:spPr/>
        <p:txBody>
          <a:bodyPr/>
          <a:lstStyle>
            <a:lvl1pPr>
              <a:defRPr/>
            </a:lvl1pPr>
          </a:lstStyle>
          <a:p>
            <a:pPr>
              <a:defRPr/>
            </a:pPr>
            <a:fld id="{2FD21214-BFB9-4693-B969-88CF58CA7FD0}" type="slidenum">
              <a:rPr lang="en-US" altLang="en-US"/>
              <a:pPr>
                <a:defRPr/>
              </a:pPr>
              <a:t>‹#›</a:t>
            </a:fld>
            <a:endParaRPr lang="en-US" altLang="en-US"/>
          </a:p>
        </p:txBody>
      </p:sp>
    </p:spTree>
    <p:extLst>
      <p:ext uri="{BB962C8B-B14F-4D97-AF65-F5344CB8AC3E}">
        <p14:creationId xmlns:p14="http://schemas.microsoft.com/office/powerpoint/2010/main" val="1944663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53E6B014-85F3-4263-8309-15774519C392}"/>
              </a:ext>
            </a:extLst>
          </p:cNvPr>
          <p:cNvSpPr>
            <a:spLocks noGrp="1"/>
          </p:cNvSpPr>
          <p:nvPr>
            <p:ph type="dt" sz="half" idx="10"/>
          </p:nvPr>
        </p:nvSpPr>
        <p:spPr/>
        <p:txBody>
          <a:bodyPr/>
          <a:lstStyle>
            <a:lvl1pPr>
              <a:defRPr/>
            </a:lvl1pPr>
          </a:lstStyle>
          <a:p>
            <a:pPr>
              <a:defRPr/>
            </a:pPr>
            <a:fld id="{2C7164EE-E1A4-4C11-8D00-25E6843C14E7}" type="datetime1">
              <a:rPr lang="en-US"/>
              <a:pPr>
                <a:defRPr/>
              </a:pPr>
              <a:t>29-Apr-22</a:t>
            </a:fld>
            <a:endParaRPr lang="en-US"/>
          </a:p>
        </p:txBody>
      </p:sp>
      <p:sp>
        <p:nvSpPr>
          <p:cNvPr id="6" name="Footer Placeholder 4">
            <a:extLst>
              <a:ext uri="{FF2B5EF4-FFF2-40B4-BE49-F238E27FC236}">
                <a16:creationId xmlns:a16="http://schemas.microsoft.com/office/drawing/2014/main" id="{1BE7BCF6-0C03-43F0-8372-2BBB21807FE7}"/>
              </a:ext>
            </a:extLst>
          </p:cNvPr>
          <p:cNvSpPr>
            <a:spLocks noGrp="1"/>
          </p:cNvSpPr>
          <p:nvPr>
            <p:ph type="ftr" sz="quarter" idx="11"/>
          </p:nvPr>
        </p:nvSpPr>
        <p:spPr/>
        <p:txBody>
          <a:bodyPr/>
          <a:lstStyle>
            <a:lvl1pPr>
              <a:defRPr/>
            </a:lvl1pPr>
          </a:lstStyle>
          <a:p>
            <a:pPr>
              <a:defRPr/>
            </a:pPr>
            <a:r>
              <a:rPr lang="en-US"/>
              <a:t>DEPARTMENT OF CSE MINI PROJECT REVIEW-1</a:t>
            </a:r>
          </a:p>
        </p:txBody>
      </p:sp>
      <p:sp>
        <p:nvSpPr>
          <p:cNvPr id="7" name="Slide Number Placeholder 5">
            <a:extLst>
              <a:ext uri="{FF2B5EF4-FFF2-40B4-BE49-F238E27FC236}">
                <a16:creationId xmlns:a16="http://schemas.microsoft.com/office/drawing/2014/main" id="{40B76C58-8878-4A6C-ACDF-E9BABC3D8063}"/>
              </a:ext>
            </a:extLst>
          </p:cNvPr>
          <p:cNvSpPr>
            <a:spLocks noGrp="1"/>
          </p:cNvSpPr>
          <p:nvPr>
            <p:ph type="sldNum" sz="quarter" idx="12"/>
          </p:nvPr>
        </p:nvSpPr>
        <p:spPr/>
        <p:txBody>
          <a:bodyPr/>
          <a:lstStyle>
            <a:lvl1pPr>
              <a:defRPr/>
            </a:lvl1pPr>
          </a:lstStyle>
          <a:p>
            <a:pPr>
              <a:defRPr/>
            </a:pPr>
            <a:fld id="{DE263F38-8162-453C-8514-51EF1E50F967}" type="slidenum">
              <a:rPr lang="en-US" altLang="en-US"/>
              <a:pPr>
                <a:defRPr/>
              </a:pPr>
              <a:t>‹#›</a:t>
            </a:fld>
            <a:endParaRPr lang="en-US" altLang="en-US"/>
          </a:p>
        </p:txBody>
      </p:sp>
    </p:spTree>
    <p:extLst>
      <p:ext uri="{BB962C8B-B14F-4D97-AF65-F5344CB8AC3E}">
        <p14:creationId xmlns:p14="http://schemas.microsoft.com/office/powerpoint/2010/main" val="3567726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F500CC2-C1FB-465E-B9E6-EBFA62E70376}"/>
              </a:ext>
            </a:extLst>
          </p:cNvPr>
          <p:cNvSpPr>
            <a:spLocks noGrp="1"/>
          </p:cNvSpPr>
          <p:nvPr>
            <p:ph type="dt" sz="half" idx="10"/>
          </p:nvPr>
        </p:nvSpPr>
        <p:spPr/>
        <p:txBody>
          <a:bodyPr/>
          <a:lstStyle>
            <a:lvl1pPr>
              <a:defRPr/>
            </a:lvl1pPr>
          </a:lstStyle>
          <a:p>
            <a:pPr>
              <a:defRPr/>
            </a:pPr>
            <a:fld id="{5C49363F-9313-4C95-B4EB-9B849DF595CC}" type="datetime1">
              <a:rPr lang="en-US"/>
              <a:pPr>
                <a:defRPr/>
              </a:pPr>
              <a:t>29-Apr-22</a:t>
            </a:fld>
            <a:endParaRPr lang="en-US"/>
          </a:p>
        </p:txBody>
      </p:sp>
      <p:sp>
        <p:nvSpPr>
          <p:cNvPr id="8" name="Footer Placeholder 4">
            <a:extLst>
              <a:ext uri="{FF2B5EF4-FFF2-40B4-BE49-F238E27FC236}">
                <a16:creationId xmlns:a16="http://schemas.microsoft.com/office/drawing/2014/main" id="{1774FF3A-679E-4EBC-8595-8D2A24D7544F}"/>
              </a:ext>
            </a:extLst>
          </p:cNvPr>
          <p:cNvSpPr>
            <a:spLocks noGrp="1"/>
          </p:cNvSpPr>
          <p:nvPr>
            <p:ph type="ftr" sz="quarter" idx="11"/>
          </p:nvPr>
        </p:nvSpPr>
        <p:spPr/>
        <p:txBody>
          <a:bodyPr/>
          <a:lstStyle>
            <a:lvl1pPr>
              <a:defRPr/>
            </a:lvl1pPr>
          </a:lstStyle>
          <a:p>
            <a:pPr>
              <a:defRPr/>
            </a:pPr>
            <a:r>
              <a:rPr lang="en-US"/>
              <a:t>DEPARTMENT OF CSE MINI PROJECT REVIEW-1</a:t>
            </a:r>
          </a:p>
        </p:txBody>
      </p:sp>
      <p:sp>
        <p:nvSpPr>
          <p:cNvPr id="9" name="Slide Number Placeholder 5">
            <a:extLst>
              <a:ext uri="{FF2B5EF4-FFF2-40B4-BE49-F238E27FC236}">
                <a16:creationId xmlns:a16="http://schemas.microsoft.com/office/drawing/2014/main" id="{735862F2-4145-4373-B3FE-386A56F2D687}"/>
              </a:ext>
            </a:extLst>
          </p:cNvPr>
          <p:cNvSpPr>
            <a:spLocks noGrp="1"/>
          </p:cNvSpPr>
          <p:nvPr>
            <p:ph type="sldNum" sz="quarter" idx="12"/>
          </p:nvPr>
        </p:nvSpPr>
        <p:spPr/>
        <p:txBody>
          <a:bodyPr/>
          <a:lstStyle>
            <a:lvl1pPr>
              <a:defRPr/>
            </a:lvl1pPr>
          </a:lstStyle>
          <a:p>
            <a:pPr>
              <a:defRPr/>
            </a:pPr>
            <a:fld id="{5311CE2D-EAC5-46A9-A00A-613AAB4E7130}" type="slidenum">
              <a:rPr lang="en-US" altLang="en-US"/>
              <a:pPr>
                <a:defRPr/>
              </a:pPr>
              <a:t>‹#›</a:t>
            </a:fld>
            <a:endParaRPr lang="en-US" altLang="en-US"/>
          </a:p>
        </p:txBody>
      </p:sp>
    </p:spTree>
    <p:extLst>
      <p:ext uri="{BB962C8B-B14F-4D97-AF65-F5344CB8AC3E}">
        <p14:creationId xmlns:p14="http://schemas.microsoft.com/office/powerpoint/2010/main" val="1593578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60C72313-E9AD-465C-9DD0-F92593A1620C}"/>
              </a:ext>
            </a:extLst>
          </p:cNvPr>
          <p:cNvSpPr>
            <a:spLocks noGrp="1"/>
          </p:cNvSpPr>
          <p:nvPr>
            <p:ph type="dt" sz="half" idx="10"/>
          </p:nvPr>
        </p:nvSpPr>
        <p:spPr/>
        <p:txBody>
          <a:bodyPr/>
          <a:lstStyle>
            <a:lvl1pPr>
              <a:defRPr/>
            </a:lvl1pPr>
          </a:lstStyle>
          <a:p>
            <a:pPr>
              <a:defRPr/>
            </a:pPr>
            <a:fld id="{6E4963AB-FDC8-4D6F-A178-FD29C25B8D87}" type="datetime1">
              <a:rPr lang="en-US"/>
              <a:pPr>
                <a:defRPr/>
              </a:pPr>
              <a:t>29-Apr-22</a:t>
            </a:fld>
            <a:endParaRPr lang="en-US"/>
          </a:p>
        </p:txBody>
      </p:sp>
      <p:sp>
        <p:nvSpPr>
          <p:cNvPr id="4" name="Footer Placeholder 4">
            <a:extLst>
              <a:ext uri="{FF2B5EF4-FFF2-40B4-BE49-F238E27FC236}">
                <a16:creationId xmlns:a16="http://schemas.microsoft.com/office/drawing/2014/main" id="{957FE6F6-8FC0-4FFE-946C-52605D4D78E6}"/>
              </a:ext>
            </a:extLst>
          </p:cNvPr>
          <p:cNvSpPr>
            <a:spLocks noGrp="1"/>
          </p:cNvSpPr>
          <p:nvPr>
            <p:ph type="ftr" sz="quarter" idx="11"/>
          </p:nvPr>
        </p:nvSpPr>
        <p:spPr/>
        <p:txBody>
          <a:bodyPr/>
          <a:lstStyle>
            <a:lvl1pPr>
              <a:defRPr/>
            </a:lvl1pPr>
          </a:lstStyle>
          <a:p>
            <a:pPr>
              <a:defRPr/>
            </a:pPr>
            <a:r>
              <a:rPr lang="en-US"/>
              <a:t>DEPARTMENT OF CSE MINI PROJECT REVIEW-1</a:t>
            </a:r>
          </a:p>
        </p:txBody>
      </p:sp>
      <p:sp>
        <p:nvSpPr>
          <p:cNvPr id="5" name="Slide Number Placeholder 5">
            <a:extLst>
              <a:ext uri="{FF2B5EF4-FFF2-40B4-BE49-F238E27FC236}">
                <a16:creationId xmlns:a16="http://schemas.microsoft.com/office/drawing/2014/main" id="{DE686063-403A-4A9B-97B7-22DDADE1E636}"/>
              </a:ext>
            </a:extLst>
          </p:cNvPr>
          <p:cNvSpPr>
            <a:spLocks noGrp="1"/>
          </p:cNvSpPr>
          <p:nvPr>
            <p:ph type="sldNum" sz="quarter" idx="12"/>
          </p:nvPr>
        </p:nvSpPr>
        <p:spPr/>
        <p:txBody>
          <a:bodyPr/>
          <a:lstStyle>
            <a:lvl1pPr>
              <a:defRPr/>
            </a:lvl1pPr>
          </a:lstStyle>
          <a:p>
            <a:pPr>
              <a:defRPr/>
            </a:pPr>
            <a:fld id="{0F93F265-CAC9-47BD-BB5B-248C9D41E152}" type="slidenum">
              <a:rPr lang="en-US" altLang="en-US"/>
              <a:pPr>
                <a:defRPr/>
              </a:pPr>
              <a:t>‹#›</a:t>
            </a:fld>
            <a:endParaRPr lang="en-US" altLang="en-US"/>
          </a:p>
        </p:txBody>
      </p:sp>
    </p:spTree>
    <p:extLst>
      <p:ext uri="{BB962C8B-B14F-4D97-AF65-F5344CB8AC3E}">
        <p14:creationId xmlns:p14="http://schemas.microsoft.com/office/powerpoint/2010/main" val="1614805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7F20C71-B6DC-4698-B360-A0BD113CAE5B}"/>
              </a:ext>
            </a:extLst>
          </p:cNvPr>
          <p:cNvSpPr>
            <a:spLocks noGrp="1"/>
          </p:cNvSpPr>
          <p:nvPr>
            <p:ph type="dt" sz="half" idx="10"/>
          </p:nvPr>
        </p:nvSpPr>
        <p:spPr/>
        <p:txBody>
          <a:bodyPr/>
          <a:lstStyle>
            <a:lvl1pPr>
              <a:defRPr/>
            </a:lvl1pPr>
          </a:lstStyle>
          <a:p>
            <a:pPr>
              <a:defRPr/>
            </a:pPr>
            <a:fld id="{FC1B7B3F-ED00-40A2-B574-E5CE54B35290}" type="datetime1">
              <a:rPr lang="en-US"/>
              <a:pPr>
                <a:defRPr/>
              </a:pPr>
              <a:t>29-Apr-22</a:t>
            </a:fld>
            <a:endParaRPr lang="en-US"/>
          </a:p>
        </p:txBody>
      </p:sp>
      <p:sp>
        <p:nvSpPr>
          <p:cNvPr id="3" name="Footer Placeholder 4">
            <a:extLst>
              <a:ext uri="{FF2B5EF4-FFF2-40B4-BE49-F238E27FC236}">
                <a16:creationId xmlns:a16="http://schemas.microsoft.com/office/drawing/2014/main" id="{314861F1-7C75-4462-A2D6-006B27F8D38F}"/>
              </a:ext>
            </a:extLst>
          </p:cNvPr>
          <p:cNvSpPr>
            <a:spLocks noGrp="1"/>
          </p:cNvSpPr>
          <p:nvPr>
            <p:ph type="ftr" sz="quarter" idx="11"/>
          </p:nvPr>
        </p:nvSpPr>
        <p:spPr/>
        <p:txBody>
          <a:bodyPr/>
          <a:lstStyle>
            <a:lvl1pPr>
              <a:defRPr/>
            </a:lvl1pPr>
          </a:lstStyle>
          <a:p>
            <a:pPr>
              <a:defRPr/>
            </a:pPr>
            <a:r>
              <a:rPr lang="en-US"/>
              <a:t>DEPARTMENT OF CSE MINI PROJECT REVIEW-1</a:t>
            </a:r>
          </a:p>
        </p:txBody>
      </p:sp>
      <p:sp>
        <p:nvSpPr>
          <p:cNvPr id="4" name="Slide Number Placeholder 5">
            <a:extLst>
              <a:ext uri="{FF2B5EF4-FFF2-40B4-BE49-F238E27FC236}">
                <a16:creationId xmlns:a16="http://schemas.microsoft.com/office/drawing/2014/main" id="{DF949545-3AC7-4FA5-ACAD-4F8B0C2EEE74}"/>
              </a:ext>
            </a:extLst>
          </p:cNvPr>
          <p:cNvSpPr>
            <a:spLocks noGrp="1"/>
          </p:cNvSpPr>
          <p:nvPr>
            <p:ph type="sldNum" sz="quarter" idx="12"/>
          </p:nvPr>
        </p:nvSpPr>
        <p:spPr/>
        <p:txBody>
          <a:bodyPr/>
          <a:lstStyle>
            <a:lvl1pPr>
              <a:defRPr/>
            </a:lvl1pPr>
          </a:lstStyle>
          <a:p>
            <a:pPr>
              <a:defRPr/>
            </a:pPr>
            <a:fld id="{CAE417EC-1555-46CA-B339-740A578BD366}" type="slidenum">
              <a:rPr lang="en-US" altLang="en-US"/>
              <a:pPr>
                <a:defRPr/>
              </a:pPr>
              <a:t>‹#›</a:t>
            </a:fld>
            <a:endParaRPr lang="en-US" altLang="en-US"/>
          </a:p>
        </p:txBody>
      </p:sp>
    </p:spTree>
    <p:extLst>
      <p:ext uri="{BB962C8B-B14F-4D97-AF65-F5344CB8AC3E}">
        <p14:creationId xmlns:p14="http://schemas.microsoft.com/office/powerpoint/2010/main" val="3170675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7599364-3DE4-4096-BAFA-72A6F348DC00}"/>
              </a:ext>
            </a:extLst>
          </p:cNvPr>
          <p:cNvSpPr>
            <a:spLocks noGrp="1"/>
          </p:cNvSpPr>
          <p:nvPr>
            <p:ph type="dt" sz="half" idx="10"/>
          </p:nvPr>
        </p:nvSpPr>
        <p:spPr/>
        <p:txBody>
          <a:bodyPr/>
          <a:lstStyle>
            <a:lvl1pPr>
              <a:defRPr/>
            </a:lvl1pPr>
          </a:lstStyle>
          <a:p>
            <a:pPr>
              <a:defRPr/>
            </a:pPr>
            <a:fld id="{DA9AF0F5-4F03-4004-BACA-DFCB5C6F6856}" type="datetime1">
              <a:rPr lang="en-US"/>
              <a:pPr>
                <a:defRPr/>
              </a:pPr>
              <a:t>29-Apr-22</a:t>
            </a:fld>
            <a:endParaRPr lang="en-US"/>
          </a:p>
        </p:txBody>
      </p:sp>
      <p:sp>
        <p:nvSpPr>
          <p:cNvPr id="6" name="Footer Placeholder 4">
            <a:extLst>
              <a:ext uri="{FF2B5EF4-FFF2-40B4-BE49-F238E27FC236}">
                <a16:creationId xmlns:a16="http://schemas.microsoft.com/office/drawing/2014/main" id="{6C6AC866-FAE7-4CA3-B314-71F2089E53C6}"/>
              </a:ext>
            </a:extLst>
          </p:cNvPr>
          <p:cNvSpPr>
            <a:spLocks noGrp="1"/>
          </p:cNvSpPr>
          <p:nvPr>
            <p:ph type="ftr" sz="quarter" idx="11"/>
          </p:nvPr>
        </p:nvSpPr>
        <p:spPr/>
        <p:txBody>
          <a:bodyPr/>
          <a:lstStyle>
            <a:lvl1pPr>
              <a:defRPr/>
            </a:lvl1pPr>
          </a:lstStyle>
          <a:p>
            <a:pPr>
              <a:defRPr/>
            </a:pPr>
            <a:r>
              <a:rPr lang="en-US"/>
              <a:t>DEPARTMENT OF CSE MINI PROJECT REVIEW-1</a:t>
            </a:r>
          </a:p>
        </p:txBody>
      </p:sp>
      <p:sp>
        <p:nvSpPr>
          <p:cNvPr id="7" name="Slide Number Placeholder 5">
            <a:extLst>
              <a:ext uri="{FF2B5EF4-FFF2-40B4-BE49-F238E27FC236}">
                <a16:creationId xmlns:a16="http://schemas.microsoft.com/office/drawing/2014/main" id="{B51DECD1-E816-4A70-8AC5-2E06987D2707}"/>
              </a:ext>
            </a:extLst>
          </p:cNvPr>
          <p:cNvSpPr>
            <a:spLocks noGrp="1"/>
          </p:cNvSpPr>
          <p:nvPr>
            <p:ph type="sldNum" sz="quarter" idx="12"/>
          </p:nvPr>
        </p:nvSpPr>
        <p:spPr/>
        <p:txBody>
          <a:bodyPr/>
          <a:lstStyle>
            <a:lvl1pPr>
              <a:defRPr/>
            </a:lvl1pPr>
          </a:lstStyle>
          <a:p>
            <a:pPr>
              <a:defRPr/>
            </a:pPr>
            <a:fld id="{12B319A5-0B1C-4269-BF03-C0A543207E51}" type="slidenum">
              <a:rPr lang="en-US" altLang="en-US"/>
              <a:pPr>
                <a:defRPr/>
              </a:pPr>
              <a:t>‹#›</a:t>
            </a:fld>
            <a:endParaRPr lang="en-US" altLang="en-US"/>
          </a:p>
        </p:txBody>
      </p:sp>
    </p:spTree>
    <p:extLst>
      <p:ext uri="{BB962C8B-B14F-4D97-AF65-F5344CB8AC3E}">
        <p14:creationId xmlns:p14="http://schemas.microsoft.com/office/powerpoint/2010/main" val="3109799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8D871F7-3C08-429A-92F2-20BC0B3EF3B3}"/>
              </a:ext>
            </a:extLst>
          </p:cNvPr>
          <p:cNvSpPr>
            <a:spLocks noGrp="1"/>
          </p:cNvSpPr>
          <p:nvPr>
            <p:ph type="dt" sz="half" idx="10"/>
          </p:nvPr>
        </p:nvSpPr>
        <p:spPr/>
        <p:txBody>
          <a:bodyPr/>
          <a:lstStyle>
            <a:lvl1pPr>
              <a:defRPr/>
            </a:lvl1pPr>
          </a:lstStyle>
          <a:p>
            <a:pPr>
              <a:defRPr/>
            </a:pPr>
            <a:fld id="{0BABD259-A2CE-4F5F-B33A-35281BFB9BEB}" type="datetime1">
              <a:rPr lang="en-US"/>
              <a:pPr>
                <a:defRPr/>
              </a:pPr>
              <a:t>29-Apr-22</a:t>
            </a:fld>
            <a:endParaRPr lang="en-US"/>
          </a:p>
        </p:txBody>
      </p:sp>
      <p:sp>
        <p:nvSpPr>
          <p:cNvPr id="6" name="Footer Placeholder 4">
            <a:extLst>
              <a:ext uri="{FF2B5EF4-FFF2-40B4-BE49-F238E27FC236}">
                <a16:creationId xmlns:a16="http://schemas.microsoft.com/office/drawing/2014/main" id="{8E3B0221-5368-49E5-9A10-1E4B47F45A76}"/>
              </a:ext>
            </a:extLst>
          </p:cNvPr>
          <p:cNvSpPr>
            <a:spLocks noGrp="1"/>
          </p:cNvSpPr>
          <p:nvPr>
            <p:ph type="ftr" sz="quarter" idx="11"/>
          </p:nvPr>
        </p:nvSpPr>
        <p:spPr/>
        <p:txBody>
          <a:bodyPr/>
          <a:lstStyle>
            <a:lvl1pPr>
              <a:defRPr/>
            </a:lvl1pPr>
          </a:lstStyle>
          <a:p>
            <a:pPr>
              <a:defRPr/>
            </a:pPr>
            <a:r>
              <a:rPr lang="en-US"/>
              <a:t>DEPARTMENT OF CSE MINI PROJECT REVIEW-1</a:t>
            </a:r>
          </a:p>
        </p:txBody>
      </p:sp>
      <p:sp>
        <p:nvSpPr>
          <p:cNvPr id="7" name="Slide Number Placeholder 5">
            <a:extLst>
              <a:ext uri="{FF2B5EF4-FFF2-40B4-BE49-F238E27FC236}">
                <a16:creationId xmlns:a16="http://schemas.microsoft.com/office/drawing/2014/main" id="{CB8ADFB1-0080-4928-99AB-0FF86320855A}"/>
              </a:ext>
            </a:extLst>
          </p:cNvPr>
          <p:cNvSpPr>
            <a:spLocks noGrp="1"/>
          </p:cNvSpPr>
          <p:nvPr>
            <p:ph type="sldNum" sz="quarter" idx="12"/>
          </p:nvPr>
        </p:nvSpPr>
        <p:spPr/>
        <p:txBody>
          <a:bodyPr/>
          <a:lstStyle>
            <a:lvl1pPr>
              <a:defRPr/>
            </a:lvl1pPr>
          </a:lstStyle>
          <a:p>
            <a:pPr>
              <a:defRPr/>
            </a:pPr>
            <a:fld id="{E61BB958-4E6C-4488-BD69-AB3AAC155B4D}" type="slidenum">
              <a:rPr lang="en-US" altLang="en-US"/>
              <a:pPr>
                <a:defRPr/>
              </a:pPr>
              <a:t>‹#›</a:t>
            </a:fld>
            <a:endParaRPr lang="en-US" altLang="en-US"/>
          </a:p>
        </p:txBody>
      </p:sp>
    </p:spTree>
    <p:extLst>
      <p:ext uri="{BB962C8B-B14F-4D97-AF65-F5344CB8AC3E}">
        <p14:creationId xmlns:p14="http://schemas.microsoft.com/office/powerpoint/2010/main" val="2930729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FF336A5-FD1A-4C23-9C41-7D9433D62E21}"/>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32185F25-0D2B-4631-BC4A-9EC2AE22E7E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319780C-8B40-488D-81C4-50301168B971}"/>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3A729CF7-3CDD-4003-95C3-BEE820D9AFE7}" type="datetime1">
              <a:rPr lang="en-US"/>
              <a:pPr>
                <a:defRPr/>
              </a:pPr>
              <a:t>29-Apr-22</a:t>
            </a:fld>
            <a:endParaRPr lang="en-US"/>
          </a:p>
        </p:txBody>
      </p:sp>
      <p:sp>
        <p:nvSpPr>
          <p:cNvPr id="5" name="Footer Placeholder 4">
            <a:extLst>
              <a:ext uri="{FF2B5EF4-FFF2-40B4-BE49-F238E27FC236}">
                <a16:creationId xmlns:a16="http://schemas.microsoft.com/office/drawing/2014/main" id="{36F13C29-E682-4E2D-8BD6-E8E567C19509}"/>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t>DEPARTMENT OF CSE MINI PROJECT REVIEW-1</a:t>
            </a:r>
          </a:p>
        </p:txBody>
      </p:sp>
      <p:sp>
        <p:nvSpPr>
          <p:cNvPr id="6" name="Slide Number Placeholder 5">
            <a:extLst>
              <a:ext uri="{FF2B5EF4-FFF2-40B4-BE49-F238E27FC236}">
                <a16:creationId xmlns:a16="http://schemas.microsoft.com/office/drawing/2014/main" id="{00C6AC68-DDD8-421A-A58E-343CA737999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AF45D54C-0071-44C7-9ED2-F5F1871E3F4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1429DD3-F877-409B-B0EA-93E2B43C80BC}"/>
              </a:ext>
            </a:extLst>
          </p:cNvPr>
          <p:cNvSpPr txBox="1">
            <a:spLocks/>
          </p:cNvSpPr>
          <p:nvPr/>
        </p:nvSpPr>
        <p:spPr>
          <a:xfrm>
            <a:off x="190500" y="255488"/>
            <a:ext cx="8763000" cy="6450112"/>
          </a:xfrm>
          <a:prstGeom prst="rect">
            <a:avLst/>
          </a:prstGeom>
        </p:spPr>
        <p:style>
          <a:lnRef idx="2">
            <a:schemeClr val="accent6"/>
          </a:lnRef>
          <a:fillRef idx="1">
            <a:schemeClr val="lt1"/>
          </a:fillRef>
          <a:effectRef idx="0">
            <a:schemeClr val="accent6"/>
          </a:effectRef>
          <a:fontRef idx="minor">
            <a:schemeClr val="dk1"/>
          </a:fontRef>
        </p:style>
        <p:txBody>
          <a:bodyPr anchor="ctr">
            <a:normAutofit/>
          </a:bodyPr>
          <a:lstStyle/>
          <a:p>
            <a:pPr algn="ctr" eaLnBrk="1" fontAlgn="auto" hangingPunct="1">
              <a:spcAft>
                <a:spcPts val="0"/>
              </a:spcAft>
              <a:defRPr/>
            </a:pPr>
            <a:endParaRPr lang="en-US" sz="4400" dirty="0">
              <a:solidFill>
                <a:schemeClr val="tx1"/>
              </a:solidFill>
              <a:latin typeface="+mj-lt"/>
              <a:ea typeface="+mj-ea"/>
              <a:cs typeface="+mj-cs"/>
            </a:endParaRPr>
          </a:p>
        </p:txBody>
      </p:sp>
      <p:sp>
        <p:nvSpPr>
          <p:cNvPr id="2" name="Title 1">
            <a:extLst>
              <a:ext uri="{FF2B5EF4-FFF2-40B4-BE49-F238E27FC236}">
                <a16:creationId xmlns:a16="http://schemas.microsoft.com/office/drawing/2014/main" id="{0BB33040-F43A-4832-8DDD-63DA846FCF34}"/>
              </a:ext>
            </a:extLst>
          </p:cNvPr>
          <p:cNvSpPr>
            <a:spLocks noGrp="1"/>
          </p:cNvSpPr>
          <p:nvPr>
            <p:ph type="ctrTitle"/>
          </p:nvPr>
        </p:nvSpPr>
        <p:spPr>
          <a:xfrm>
            <a:off x="990600" y="685800"/>
            <a:ext cx="7315200" cy="838200"/>
          </a:xfrm>
        </p:spPr>
        <p:txBody>
          <a:bodyPr rtlCol="0">
            <a:normAutofit fontScale="90000"/>
          </a:bodyPr>
          <a:lstStyle/>
          <a:p>
            <a:pPr eaLnBrk="1" fontAlgn="auto" hangingPunct="1">
              <a:spcAft>
                <a:spcPts val="0"/>
              </a:spcAft>
              <a:defRPr/>
            </a:pPr>
            <a:r>
              <a:rPr lang="en-US" sz="3600" b="1" dirty="0"/>
              <a:t>   </a:t>
            </a:r>
            <a:r>
              <a:rPr lang="en-US" sz="2400" b="1" dirty="0">
                <a:solidFill>
                  <a:srgbClr val="C00000"/>
                </a:solidFill>
              </a:rPr>
              <a:t>VARDHAMAN COLLEGE OF ENGINEERING, HYDERABAD</a:t>
            </a:r>
            <a:br>
              <a:rPr lang="en-US" sz="2400" b="1" dirty="0"/>
            </a:br>
            <a:r>
              <a:rPr lang="en-US" sz="2400" b="1" dirty="0"/>
              <a:t>Autonomous institute affiliated to JNTUH </a:t>
            </a:r>
            <a:br>
              <a:rPr lang="en-US" sz="2400" dirty="0"/>
            </a:br>
            <a:r>
              <a:rPr lang="en-US" sz="2400" b="1" dirty="0">
                <a:solidFill>
                  <a:srgbClr val="FF0000"/>
                </a:solidFill>
              </a:rPr>
              <a:t>DEPARTMENT OF COMPUTER SCIENCE &amp; ENGINEERING </a:t>
            </a:r>
            <a:br>
              <a:rPr lang="en-US" sz="2400" b="1" dirty="0"/>
            </a:br>
            <a:endParaRPr lang="en-US" sz="3600" b="1" dirty="0"/>
          </a:p>
        </p:txBody>
      </p:sp>
      <p:pic>
        <p:nvPicPr>
          <p:cNvPr id="4100" name="Picture 2" descr="C:\Users\VenuGS\Desktop\Logo_VMEG.jpg">
            <a:extLst>
              <a:ext uri="{FF2B5EF4-FFF2-40B4-BE49-F238E27FC236}">
                <a16:creationId xmlns:a16="http://schemas.microsoft.com/office/drawing/2014/main" id="{96D7D228-359B-4EEB-A98A-D81D42418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4800"/>
            <a:ext cx="8858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btitle 2">
            <a:extLst>
              <a:ext uri="{FF2B5EF4-FFF2-40B4-BE49-F238E27FC236}">
                <a16:creationId xmlns:a16="http://schemas.microsoft.com/office/drawing/2014/main" id="{CE9AAF78-5017-47AC-BCD6-43A7D7825C56}"/>
              </a:ext>
            </a:extLst>
          </p:cNvPr>
          <p:cNvSpPr txBox="1">
            <a:spLocks/>
          </p:cNvSpPr>
          <p:nvPr/>
        </p:nvSpPr>
        <p:spPr>
          <a:xfrm>
            <a:off x="304800" y="5596775"/>
            <a:ext cx="8534400" cy="1005737"/>
          </a:xfrm>
          <a:prstGeom prst="rect">
            <a:avLst/>
          </a:prstGeom>
        </p:spPr>
        <p:style>
          <a:lnRef idx="2">
            <a:schemeClr val="accent2"/>
          </a:lnRef>
          <a:fillRef idx="1">
            <a:schemeClr val="lt1"/>
          </a:fillRef>
          <a:effectRef idx="0">
            <a:schemeClr val="accent2"/>
          </a:effectRef>
          <a:fontRef idx="minor">
            <a:schemeClr val="dk1"/>
          </a:fontRef>
        </p:style>
        <p:txBody>
          <a:bodyPr>
            <a:normAutofit fontScale="55000" lnSpcReduction="20000"/>
          </a:bodyPr>
          <a:lstStyle/>
          <a:p>
            <a:pPr algn="ctr" eaLnBrk="1" fontAlgn="auto" hangingPunct="1">
              <a:spcBef>
                <a:spcPct val="20000"/>
              </a:spcBef>
              <a:spcAft>
                <a:spcPts val="0"/>
              </a:spcAft>
              <a:buFont typeface="Arial" pitchFamily="34" charset="0"/>
              <a:buNone/>
              <a:defRPr/>
            </a:pPr>
            <a:r>
              <a:rPr lang="en-US" sz="3300" b="1" u="sng" dirty="0">
                <a:solidFill>
                  <a:srgbClr val="FF0000"/>
                </a:solidFill>
              </a:rPr>
              <a:t>Guide Details</a:t>
            </a:r>
          </a:p>
          <a:p>
            <a:pPr algn="ctr" eaLnBrk="1" fontAlgn="auto" hangingPunct="1">
              <a:spcBef>
                <a:spcPct val="20000"/>
              </a:spcBef>
              <a:spcAft>
                <a:spcPts val="0"/>
              </a:spcAft>
              <a:buFont typeface="Arial" pitchFamily="34" charset="0"/>
              <a:buNone/>
              <a:defRPr/>
            </a:pPr>
            <a:r>
              <a:rPr lang="en-US" sz="3000" b="1" dirty="0">
                <a:solidFill>
                  <a:srgbClr val="002060"/>
                </a:solidFill>
              </a:rPr>
              <a:t>Mr. </a:t>
            </a:r>
            <a:r>
              <a:rPr lang="en-US" sz="3000" b="1" dirty="0" err="1">
                <a:solidFill>
                  <a:srgbClr val="002060"/>
                </a:solidFill>
              </a:rPr>
              <a:t>Shrawan</a:t>
            </a:r>
            <a:r>
              <a:rPr lang="en-US" sz="3000" b="1" dirty="0">
                <a:solidFill>
                  <a:srgbClr val="002060"/>
                </a:solidFill>
              </a:rPr>
              <a:t> Kumar </a:t>
            </a:r>
          </a:p>
          <a:p>
            <a:pPr algn="ctr" eaLnBrk="1" fontAlgn="auto" hangingPunct="1">
              <a:spcBef>
                <a:spcPct val="20000"/>
              </a:spcBef>
              <a:spcAft>
                <a:spcPts val="0"/>
              </a:spcAft>
              <a:buFont typeface="Arial" pitchFamily="34" charset="0"/>
              <a:buNone/>
              <a:defRPr/>
            </a:pPr>
            <a:r>
              <a:rPr lang="en-US" sz="2200" b="1" dirty="0">
                <a:solidFill>
                  <a:srgbClr val="002060"/>
                </a:solidFill>
              </a:rPr>
              <a:t>Assistant Professor</a:t>
            </a:r>
          </a:p>
          <a:p>
            <a:pPr algn="ctr" eaLnBrk="1" fontAlgn="auto" hangingPunct="1">
              <a:spcBef>
                <a:spcPct val="20000"/>
              </a:spcBef>
              <a:spcAft>
                <a:spcPts val="0"/>
              </a:spcAft>
              <a:buFont typeface="Arial" pitchFamily="34" charset="0"/>
              <a:buNone/>
              <a:defRPr/>
            </a:pPr>
            <a:r>
              <a:rPr lang="en-US" sz="2200" b="1" dirty="0">
                <a:solidFill>
                  <a:srgbClr val="002060"/>
                </a:solidFill>
              </a:rPr>
              <a:t>Department of CSE</a:t>
            </a:r>
          </a:p>
          <a:p>
            <a:pPr algn="ctr" eaLnBrk="1" fontAlgn="auto" hangingPunct="1">
              <a:spcBef>
                <a:spcPct val="20000"/>
              </a:spcBef>
              <a:spcAft>
                <a:spcPts val="0"/>
              </a:spcAft>
              <a:buFont typeface="Arial" pitchFamily="34" charset="0"/>
              <a:buNone/>
              <a:defRPr/>
            </a:pPr>
            <a:endParaRPr lang="en-US" sz="1600" b="1" dirty="0">
              <a:solidFill>
                <a:srgbClr val="002060"/>
              </a:solidFill>
            </a:endParaRPr>
          </a:p>
          <a:p>
            <a:pPr eaLnBrk="1" fontAlgn="auto" hangingPunct="1">
              <a:spcBef>
                <a:spcPct val="20000"/>
              </a:spcBef>
              <a:spcAft>
                <a:spcPts val="0"/>
              </a:spcAft>
              <a:buFont typeface="Arial" pitchFamily="34" charset="0"/>
              <a:buNone/>
              <a:defRPr/>
            </a:pPr>
            <a:endParaRPr lang="en-US" sz="3200" dirty="0">
              <a:solidFill>
                <a:schemeClr val="tx1">
                  <a:tint val="75000"/>
                </a:schemeClr>
              </a:solidFill>
            </a:endParaRPr>
          </a:p>
        </p:txBody>
      </p:sp>
      <p:sp>
        <p:nvSpPr>
          <p:cNvPr id="9" name="Title 1">
            <a:extLst>
              <a:ext uri="{FF2B5EF4-FFF2-40B4-BE49-F238E27FC236}">
                <a16:creationId xmlns:a16="http://schemas.microsoft.com/office/drawing/2014/main" id="{8E7F19CF-98CF-43F7-A532-D8A4E2784EE0}"/>
              </a:ext>
            </a:extLst>
          </p:cNvPr>
          <p:cNvSpPr txBox="1">
            <a:spLocks/>
          </p:cNvSpPr>
          <p:nvPr/>
        </p:nvSpPr>
        <p:spPr>
          <a:xfrm>
            <a:off x="2743200" y="2305878"/>
            <a:ext cx="3657600" cy="434774"/>
          </a:xfrm>
          <a:prstGeom prst="rect">
            <a:avLst/>
          </a:prstGeom>
        </p:spPr>
        <p:style>
          <a:lnRef idx="2">
            <a:schemeClr val="accent1"/>
          </a:lnRef>
          <a:fillRef idx="1">
            <a:schemeClr val="lt1"/>
          </a:fillRef>
          <a:effectRef idx="0">
            <a:schemeClr val="accent1"/>
          </a:effectRef>
          <a:fontRef idx="minor">
            <a:schemeClr val="dk1"/>
          </a:fontRef>
        </p:style>
        <p:txBody>
          <a:bodyPr anchor="ctr">
            <a:normAutofit lnSpcReduction="10000"/>
          </a:bodyPr>
          <a:lstStyle/>
          <a:p>
            <a:pPr algn="ctr" eaLnBrk="1" fontAlgn="auto" hangingPunct="1">
              <a:spcAft>
                <a:spcPts val="0"/>
              </a:spcAft>
              <a:defRPr/>
            </a:pPr>
            <a:r>
              <a:rPr lang="en-US" sz="2400" b="1" dirty="0">
                <a:solidFill>
                  <a:schemeClr val="tx1"/>
                </a:solidFill>
                <a:latin typeface="Times New Roman" panose="02020603050405020304" pitchFamily="18" charset="0"/>
                <a:ea typeface="+mj-ea"/>
                <a:cs typeface="Times New Roman" panose="02020603050405020304" pitchFamily="18" charset="0"/>
              </a:rPr>
              <a:t>BATCH ID : 08</a:t>
            </a:r>
          </a:p>
        </p:txBody>
      </p:sp>
      <p:sp>
        <p:nvSpPr>
          <p:cNvPr id="10" name="Title 1">
            <a:extLst>
              <a:ext uri="{FF2B5EF4-FFF2-40B4-BE49-F238E27FC236}">
                <a16:creationId xmlns:a16="http://schemas.microsoft.com/office/drawing/2014/main" id="{D47D304B-FCC6-476A-98FD-21A11DA067D4}"/>
              </a:ext>
            </a:extLst>
          </p:cNvPr>
          <p:cNvSpPr txBox="1">
            <a:spLocks/>
          </p:cNvSpPr>
          <p:nvPr/>
        </p:nvSpPr>
        <p:spPr>
          <a:xfrm>
            <a:off x="304800" y="1524000"/>
            <a:ext cx="85344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normAutofit fontScale="92500"/>
          </a:bodyPr>
          <a:lstStyle/>
          <a:p>
            <a:pPr algn="ctr" eaLnBrk="1" fontAlgn="auto" hangingPunct="1">
              <a:spcAft>
                <a:spcPts val="0"/>
              </a:spcAft>
              <a:defRPr/>
            </a:pPr>
            <a:r>
              <a:rPr lang="en-US" sz="2800" b="1" dirty="0">
                <a:solidFill>
                  <a:schemeClr val="tx1"/>
                </a:solidFill>
                <a:latin typeface="Times New Roman" panose="02020603050405020304" pitchFamily="18" charset="0"/>
                <a:ea typeface="+mj-ea"/>
                <a:cs typeface="Times New Roman" panose="02020603050405020304" pitchFamily="18" charset="0"/>
              </a:rPr>
              <a:t>Title: PREDICTION USING SENTIMENT ANALYSIS</a:t>
            </a:r>
          </a:p>
        </p:txBody>
      </p:sp>
      <p:graphicFrame>
        <p:nvGraphicFramePr>
          <p:cNvPr id="12" name="Table 11">
            <a:extLst>
              <a:ext uri="{FF2B5EF4-FFF2-40B4-BE49-F238E27FC236}">
                <a16:creationId xmlns:a16="http://schemas.microsoft.com/office/drawing/2014/main" id="{6E05DFB4-1D04-40BB-8374-7E2949FD9230}"/>
              </a:ext>
            </a:extLst>
          </p:cNvPr>
          <p:cNvGraphicFramePr>
            <a:graphicFrameLocks noGrp="1"/>
          </p:cNvGraphicFramePr>
          <p:nvPr>
            <p:extLst>
              <p:ext uri="{D42A27DB-BD31-4B8C-83A1-F6EECF244321}">
                <p14:modId xmlns:p14="http://schemas.microsoft.com/office/powerpoint/2010/main" val="1835669240"/>
              </p:ext>
            </p:extLst>
          </p:nvPr>
        </p:nvGraphicFramePr>
        <p:xfrm>
          <a:off x="1013759" y="2792512"/>
          <a:ext cx="7116481" cy="2719484"/>
        </p:xfrm>
        <a:graphic>
          <a:graphicData uri="http://schemas.openxmlformats.org/drawingml/2006/table">
            <a:tbl>
              <a:tblPr firstRow="1" bandRow="1">
                <a:tableStyleId>{91EBBBCC-DAD2-459C-BE2E-F6DE35CF9A28}</a:tableStyleId>
              </a:tblPr>
              <a:tblGrid>
                <a:gridCol w="796686">
                  <a:extLst>
                    <a:ext uri="{9D8B030D-6E8A-4147-A177-3AD203B41FA5}">
                      <a16:colId xmlns:a16="http://schemas.microsoft.com/office/drawing/2014/main" val="20001"/>
                    </a:ext>
                  </a:extLst>
                </a:gridCol>
                <a:gridCol w="1889015">
                  <a:extLst>
                    <a:ext uri="{9D8B030D-6E8A-4147-A177-3AD203B41FA5}">
                      <a16:colId xmlns:a16="http://schemas.microsoft.com/office/drawing/2014/main" val="20002"/>
                    </a:ext>
                  </a:extLst>
                </a:gridCol>
                <a:gridCol w="4430780">
                  <a:extLst>
                    <a:ext uri="{9D8B030D-6E8A-4147-A177-3AD203B41FA5}">
                      <a16:colId xmlns:a16="http://schemas.microsoft.com/office/drawing/2014/main" val="20003"/>
                    </a:ext>
                  </a:extLst>
                </a:gridCol>
              </a:tblGrid>
              <a:tr h="524924">
                <a:tc>
                  <a:txBody>
                    <a:bodyPr/>
                    <a:lstStyle/>
                    <a:p>
                      <a:pPr algn="ctr"/>
                      <a:r>
                        <a:rPr lang="en-US" sz="1800" b="1" dirty="0">
                          <a:latin typeface="Times New Roman" panose="02020603050405020304" pitchFamily="18" charset="0"/>
                          <a:cs typeface="Times New Roman" panose="02020603050405020304" pitchFamily="18" charset="0"/>
                        </a:rPr>
                        <a:t>S.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latin typeface="Times New Roman" panose="02020603050405020304" pitchFamily="18" charset="0"/>
                          <a:cs typeface="Times New Roman" panose="02020603050405020304" pitchFamily="18" charset="0"/>
                        </a:rPr>
                        <a:t>Roll. 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latin typeface="Times New Roman" panose="02020603050405020304" pitchFamily="18" charset="0"/>
                          <a:cs typeface="Times New Roman" panose="02020603050405020304" pitchFamily="18" charset="0"/>
                        </a:rPr>
                        <a:t>Student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4826">
                <a:tc>
                  <a:txBody>
                    <a:bodyPr/>
                    <a:lstStyle/>
                    <a:p>
                      <a:pPr algn="ctr"/>
                      <a:r>
                        <a:rPr lang="en-US" sz="1800" b="1"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latin typeface="Times New Roman" panose="02020603050405020304" pitchFamily="18" charset="0"/>
                          <a:cs typeface="Times New Roman" panose="02020603050405020304" pitchFamily="18" charset="0"/>
                        </a:rPr>
                        <a:t>19881A0504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latin typeface="Times New Roman" panose="02020603050405020304" pitchFamily="18" charset="0"/>
                          <a:cs typeface="Times New Roman" panose="02020603050405020304" pitchFamily="18" charset="0"/>
                        </a:rPr>
                        <a:t>AKHIL KUMAR.S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4826">
                <a:tc>
                  <a:txBody>
                    <a:bodyPr/>
                    <a:lstStyle/>
                    <a:p>
                      <a:pPr algn="ctr"/>
                      <a:r>
                        <a:rPr lang="en-US" sz="1800" b="1"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latin typeface="Times New Roman" panose="02020603050405020304" pitchFamily="18" charset="0"/>
                          <a:cs typeface="Times New Roman" panose="02020603050405020304" pitchFamily="18" charset="0"/>
                        </a:rPr>
                        <a:t>19881A0515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latin typeface="Times New Roman" panose="02020603050405020304" pitchFamily="18" charset="0"/>
                          <a:cs typeface="Times New Roman" panose="02020603050405020304" pitchFamily="18" charset="0"/>
                        </a:rPr>
                        <a:t>DAGAM MYTHILI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4826">
                <a:tc>
                  <a:txBody>
                    <a:bodyPr/>
                    <a:lstStyle/>
                    <a:p>
                      <a:pPr algn="ctr"/>
                      <a:r>
                        <a:rPr lang="en-US" sz="1800" b="1"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latin typeface="Times New Roman" panose="02020603050405020304" pitchFamily="18" charset="0"/>
                          <a:cs typeface="Times New Roman" panose="02020603050405020304" pitchFamily="18" charset="0"/>
                        </a:rPr>
                        <a:t>19881A0518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latin typeface="Times New Roman" panose="02020603050405020304" pitchFamily="18" charset="0"/>
                          <a:cs typeface="Times New Roman" panose="02020603050405020304" pitchFamily="18" charset="0"/>
                        </a:rPr>
                        <a:t>GANDHAM SRI NITHYA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4826">
                <a:tc>
                  <a:txBody>
                    <a:bodyPr/>
                    <a:lstStyle/>
                    <a:p>
                      <a:pPr algn="ctr"/>
                      <a:r>
                        <a:rPr lang="en-US" sz="1800" b="1"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latin typeface="Times New Roman" panose="02020603050405020304" pitchFamily="18" charset="0"/>
                          <a:cs typeface="Times New Roman" panose="02020603050405020304" pitchFamily="18" charset="0"/>
                        </a:rPr>
                        <a:t>19881A0553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latin typeface="Times New Roman" panose="02020603050405020304" pitchFamily="18" charset="0"/>
                          <a:cs typeface="Times New Roman" panose="02020603050405020304" pitchFamily="18" charset="0"/>
                        </a:rPr>
                        <a:t>VAMALA ANKITHA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73296"/>
                  </a:ext>
                </a:extLst>
              </a:tr>
              <a:tr h="364826">
                <a:tc>
                  <a:txBody>
                    <a:bodyPr/>
                    <a:lstStyle/>
                    <a:p>
                      <a:pPr algn="ctr"/>
                      <a:r>
                        <a:rPr lang="en-US" sz="1800" b="1"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latin typeface="Times New Roman" panose="02020603050405020304" pitchFamily="18" charset="0"/>
                          <a:cs typeface="Times New Roman" panose="02020603050405020304" pitchFamily="18" charset="0"/>
                        </a:rPr>
                        <a:t>19881A0555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latin typeface="Times New Roman" panose="02020603050405020304" pitchFamily="18" charset="0"/>
                          <a:cs typeface="Times New Roman" panose="02020603050405020304" pitchFamily="18" charset="0"/>
                        </a:rPr>
                        <a:t>VARUVALA SRI KARAN REDDY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2600071"/>
                  </a:ext>
                </a:extLst>
              </a:tr>
              <a:tr h="364826">
                <a:tc>
                  <a:txBody>
                    <a:bodyPr/>
                    <a:lstStyle/>
                    <a:p>
                      <a:pPr algn="ctr"/>
                      <a:r>
                        <a:rPr lang="en-US" sz="1800" b="1"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latin typeface="Times New Roman" panose="02020603050405020304" pitchFamily="18" charset="0"/>
                          <a:cs typeface="Times New Roman" panose="02020603050405020304" pitchFamily="18" charset="0"/>
                        </a:rPr>
                        <a:t>19881A0557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latin typeface="Times New Roman" panose="02020603050405020304" pitchFamily="18" charset="0"/>
                          <a:cs typeface="Times New Roman" panose="02020603050405020304" pitchFamily="18" charset="0"/>
                        </a:rPr>
                        <a:t>VASAMSETTI RAMYA SRI SUSHMA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625619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28CCA-8DB2-48EA-9102-BCBA71557754}"/>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spcAft>
                <a:spcPts val="0"/>
              </a:spcAft>
              <a:defRPr/>
            </a:pPr>
            <a:r>
              <a:rPr lang="en-US" sz="2800" b="1" dirty="0">
                <a:solidFill>
                  <a:schemeClr val="accent2">
                    <a:lumMod val="75000"/>
                  </a:schemeClr>
                </a:solidFill>
                <a:latin typeface="Times New Roman" panose="02020603050405020304" pitchFamily="18" charset="0"/>
                <a:cs typeface="Times New Roman" panose="02020603050405020304" pitchFamily="18" charset="0"/>
              </a:rPr>
              <a:t>Architecture Diagram</a:t>
            </a:r>
          </a:p>
        </p:txBody>
      </p:sp>
      <p:sp>
        <p:nvSpPr>
          <p:cNvPr id="3" name="Content Placeholder 2">
            <a:extLst>
              <a:ext uri="{FF2B5EF4-FFF2-40B4-BE49-F238E27FC236}">
                <a16:creationId xmlns:a16="http://schemas.microsoft.com/office/drawing/2014/main" id="{D137E239-AB00-446B-8C13-662838407F8B}"/>
              </a:ext>
            </a:extLst>
          </p:cNvPr>
          <p:cNvSpPr>
            <a:spLocks noGrp="1"/>
          </p:cNvSpPr>
          <p:nvPr>
            <p:ph idx="1"/>
          </p:nvPr>
        </p:nvSpPr>
        <p:spPr>
          <a:xfrm>
            <a:off x="228600" y="1066799"/>
            <a:ext cx="8763000" cy="5654675"/>
          </a:xfrm>
        </p:spPr>
        <p:style>
          <a:lnRef idx="2">
            <a:schemeClr val="accent6"/>
          </a:lnRef>
          <a:fillRef idx="1">
            <a:schemeClr val="lt1"/>
          </a:fillRef>
          <a:effectRef idx="0">
            <a:schemeClr val="accent6"/>
          </a:effectRef>
          <a:fontRef idx="minor">
            <a:schemeClr val="dk1"/>
          </a:fontRef>
        </p:style>
        <p:txBody>
          <a:bodyPr rtlCol="0">
            <a:noAutofit/>
          </a:bodyPr>
          <a:lstStyle/>
          <a:p>
            <a:pPr eaLnBrk="1" fontAlgn="auto" hangingPunct="1">
              <a:lnSpc>
                <a:spcPct val="110000"/>
              </a:lnSpc>
              <a:spcBef>
                <a:spcPts val="0"/>
              </a:spcBef>
              <a:spcAft>
                <a:spcPts val="0"/>
              </a:spcAft>
              <a:defRPr/>
            </a:pPr>
            <a:r>
              <a:rPr lang="en-US" sz="2300" b="1" u="sng" dirty="0">
                <a:latin typeface="Times New Roman" panose="02020603050405020304" pitchFamily="18" charset="0"/>
                <a:cs typeface="Times New Roman" panose="02020603050405020304" pitchFamily="18" charset="0"/>
              </a:rPr>
              <a:t>Architecture representation of Sentiment Analysis</a:t>
            </a:r>
            <a:r>
              <a:rPr lang="en-US" sz="2300" b="1" dirty="0">
                <a:latin typeface="Times New Roman" panose="02020603050405020304" pitchFamily="18" charset="0"/>
                <a:cs typeface="Times New Roman" panose="02020603050405020304" pitchFamily="18" charset="0"/>
              </a:rPr>
              <a:t>: -</a:t>
            </a:r>
          </a:p>
          <a:p>
            <a:pPr eaLnBrk="1" fontAlgn="auto" hangingPunct="1">
              <a:lnSpc>
                <a:spcPct val="110000"/>
              </a:lnSpc>
              <a:spcBef>
                <a:spcPts val="0"/>
              </a:spcBef>
              <a:spcAft>
                <a:spcPts val="0"/>
              </a:spcAft>
              <a:defRPr/>
            </a:pPr>
            <a:endParaRPr lang="en-US" sz="2300" b="1" dirty="0">
              <a:latin typeface="Times New Roman" panose="02020603050405020304" pitchFamily="18" charset="0"/>
              <a:cs typeface="Times New Roman" panose="02020603050405020304" pitchFamily="18" charset="0"/>
            </a:endParaRPr>
          </a:p>
          <a:p>
            <a:pPr eaLnBrk="1" fontAlgn="auto" hangingPunct="1">
              <a:lnSpc>
                <a:spcPct val="110000"/>
              </a:lnSpc>
              <a:spcBef>
                <a:spcPts val="0"/>
              </a:spcBef>
              <a:spcAft>
                <a:spcPts val="0"/>
              </a:spcAft>
              <a:defRPr/>
            </a:pPr>
            <a:endParaRPr lang="en-US" sz="2300" b="1" dirty="0">
              <a:latin typeface="Times New Roman" panose="02020603050405020304" pitchFamily="18" charset="0"/>
              <a:cs typeface="Times New Roman" panose="02020603050405020304" pitchFamily="18" charset="0"/>
            </a:endParaRPr>
          </a:p>
          <a:p>
            <a:pPr eaLnBrk="1" fontAlgn="auto" hangingPunct="1">
              <a:lnSpc>
                <a:spcPct val="110000"/>
              </a:lnSpc>
              <a:spcBef>
                <a:spcPts val="0"/>
              </a:spcBef>
              <a:spcAft>
                <a:spcPts val="0"/>
              </a:spcAft>
              <a:defRPr/>
            </a:pPr>
            <a:endParaRPr lang="en-US" sz="2300" b="1" dirty="0">
              <a:latin typeface="Times New Roman" panose="02020603050405020304" pitchFamily="18" charset="0"/>
              <a:cs typeface="Times New Roman" panose="02020603050405020304" pitchFamily="18" charset="0"/>
            </a:endParaRPr>
          </a:p>
          <a:p>
            <a:pPr eaLnBrk="1" fontAlgn="auto" hangingPunct="1">
              <a:lnSpc>
                <a:spcPct val="110000"/>
              </a:lnSpc>
              <a:spcBef>
                <a:spcPts val="0"/>
              </a:spcBef>
              <a:spcAft>
                <a:spcPts val="0"/>
              </a:spcAft>
              <a:defRPr/>
            </a:pPr>
            <a:endParaRPr lang="en-US" sz="2300" b="1" dirty="0">
              <a:latin typeface="Times New Roman" panose="02020603050405020304" pitchFamily="18" charset="0"/>
              <a:cs typeface="Times New Roman" panose="02020603050405020304" pitchFamily="18" charset="0"/>
            </a:endParaRPr>
          </a:p>
          <a:p>
            <a:pPr eaLnBrk="1" fontAlgn="auto" hangingPunct="1">
              <a:lnSpc>
                <a:spcPct val="110000"/>
              </a:lnSpc>
              <a:spcBef>
                <a:spcPts val="0"/>
              </a:spcBef>
              <a:spcAft>
                <a:spcPts val="0"/>
              </a:spcAft>
              <a:defRPr/>
            </a:pPr>
            <a:endParaRPr lang="en-US" sz="2300" b="1" dirty="0">
              <a:latin typeface="Times New Roman" panose="02020603050405020304" pitchFamily="18" charset="0"/>
              <a:cs typeface="Times New Roman" panose="02020603050405020304" pitchFamily="18" charset="0"/>
            </a:endParaRPr>
          </a:p>
          <a:p>
            <a:pPr eaLnBrk="1" fontAlgn="auto" hangingPunct="1">
              <a:lnSpc>
                <a:spcPct val="110000"/>
              </a:lnSpc>
              <a:spcBef>
                <a:spcPts val="0"/>
              </a:spcBef>
              <a:spcAft>
                <a:spcPts val="0"/>
              </a:spcAft>
              <a:defRPr/>
            </a:pPr>
            <a:endParaRPr lang="en-US" sz="2300" b="1" dirty="0">
              <a:latin typeface="Times New Roman" panose="02020603050405020304" pitchFamily="18" charset="0"/>
              <a:cs typeface="Times New Roman" panose="02020603050405020304" pitchFamily="18" charset="0"/>
            </a:endParaRPr>
          </a:p>
          <a:p>
            <a:pPr eaLnBrk="1" fontAlgn="auto" hangingPunct="1">
              <a:lnSpc>
                <a:spcPct val="110000"/>
              </a:lnSpc>
              <a:spcBef>
                <a:spcPts val="0"/>
              </a:spcBef>
              <a:spcAft>
                <a:spcPts val="0"/>
              </a:spcAft>
              <a:defRPr/>
            </a:pPr>
            <a:endParaRPr lang="en-US" sz="2300" b="1" dirty="0">
              <a:latin typeface="Times New Roman" panose="02020603050405020304" pitchFamily="18" charset="0"/>
              <a:cs typeface="Times New Roman" panose="02020603050405020304" pitchFamily="18" charset="0"/>
            </a:endParaRPr>
          </a:p>
          <a:p>
            <a:pPr eaLnBrk="1" fontAlgn="auto" hangingPunct="1">
              <a:lnSpc>
                <a:spcPct val="110000"/>
              </a:lnSpc>
              <a:spcBef>
                <a:spcPts val="0"/>
              </a:spcBef>
              <a:spcAft>
                <a:spcPts val="0"/>
              </a:spcAft>
              <a:defRPr/>
            </a:pPr>
            <a:endParaRPr lang="en-US" sz="2300" b="1" dirty="0">
              <a:latin typeface="Times New Roman" panose="02020603050405020304" pitchFamily="18" charset="0"/>
              <a:cs typeface="Times New Roman" panose="02020603050405020304" pitchFamily="18" charset="0"/>
            </a:endParaRPr>
          </a:p>
          <a:p>
            <a:pPr eaLnBrk="1" fontAlgn="auto" hangingPunct="1">
              <a:lnSpc>
                <a:spcPct val="110000"/>
              </a:lnSpc>
              <a:spcBef>
                <a:spcPts val="0"/>
              </a:spcBef>
              <a:spcAft>
                <a:spcPts val="0"/>
              </a:spcAft>
              <a:defRPr/>
            </a:pPr>
            <a:endParaRPr lang="en-US" sz="2300" b="1" dirty="0">
              <a:latin typeface="Times New Roman" panose="02020603050405020304" pitchFamily="18" charset="0"/>
              <a:cs typeface="Times New Roman" panose="02020603050405020304" pitchFamily="18" charset="0"/>
            </a:endParaRPr>
          </a:p>
          <a:p>
            <a:pPr eaLnBrk="1" fontAlgn="auto" hangingPunct="1">
              <a:lnSpc>
                <a:spcPct val="110000"/>
              </a:lnSpc>
              <a:spcBef>
                <a:spcPts val="0"/>
              </a:spcBef>
              <a:spcAft>
                <a:spcPts val="0"/>
              </a:spcAft>
              <a:defRPr/>
            </a:pPr>
            <a:endParaRPr lang="en-US" sz="2300" b="1" dirty="0">
              <a:latin typeface="Times New Roman" panose="02020603050405020304" pitchFamily="18" charset="0"/>
              <a:cs typeface="Times New Roman" panose="02020603050405020304" pitchFamily="18" charset="0"/>
            </a:endParaRPr>
          </a:p>
          <a:p>
            <a:pPr marL="0" indent="0" eaLnBrk="1" fontAlgn="auto" hangingPunct="1">
              <a:lnSpc>
                <a:spcPct val="110000"/>
              </a:lnSpc>
              <a:spcBef>
                <a:spcPts val="0"/>
              </a:spcBef>
              <a:spcAft>
                <a:spcPts val="0"/>
              </a:spcAft>
              <a:buNone/>
              <a:defRPr/>
            </a:pPr>
            <a:endParaRPr lang="en-US" sz="2300" b="1" dirty="0">
              <a:latin typeface="Times New Roman" panose="02020603050405020304" pitchFamily="18" charset="0"/>
              <a:cs typeface="Times New Roman" panose="02020603050405020304" pitchFamily="18" charset="0"/>
            </a:endParaRPr>
          </a:p>
          <a:p>
            <a:pPr marL="0" indent="0" eaLnBrk="1" fontAlgn="auto" hangingPunct="1">
              <a:lnSpc>
                <a:spcPct val="110000"/>
              </a:lnSpc>
              <a:spcBef>
                <a:spcPts val="0"/>
              </a:spcBef>
              <a:spcAft>
                <a:spcPts val="0"/>
              </a:spcAft>
              <a:buNone/>
              <a:defRPr/>
            </a:pPr>
            <a:r>
              <a:rPr lang="en-US" sz="2300" b="1" dirty="0">
                <a:latin typeface="Times New Roman" panose="02020603050405020304" pitchFamily="18" charset="0"/>
                <a:cs typeface="Times New Roman" panose="02020603050405020304" pitchFamily="18" charset="0"/>
              </a:rPr>
              <a:t>This section feeds pretrained </a:t>
            </a:r>
            <a:r>
              <a:rPr lang="en-US" sz="2300" b="1" dirty="0" err="1">
                <a:latin typeface="Times New Roman" panose="02020603050405020304" pitchFamily="18" charset="0"/>
                <a:cs typeface="Times New Roman" panose="02020603050405020304" pitchFamily="18" charset="0"/>
              </a:rPr>
              <a:t>GloVe</a:t>
            </a:r>
            <a:r>
              <a:rPr lang="en-US" sz="2300" b="1" dirty="0">
                <a:latin typeface="Times New Roman" panose="02020603050405020304" pitchFamily="18" charset="0"/>
                <a:cs typeface="Times New Roman" panose="02020603050405020304" pitchFamily="18" charset="0"/>
              </a:rPr>
              <a:t> to an RNN-based architecture for sentiment analysis. </a:t>
            </a:r>
          </a:p>
        </p:txBody>
      </p:sp>
      <p:pic>
        <p:nvPicPr>
          <p:cNvPr id="6148" name="Picture 2" descr="C:\Users\VenuGS\Desktop\Logo_VMEG.jpg">
            <a:extLst>
              <a:ext uri="{FF2B5EF4-FFF2-40B4-BE49-F238E27FC236}">
                <a16:creationId xmlns:a16="http://schemas.microsoft.com/office/drawing/2014/main" id="{0E3531EF-2909-48C7-86E0-E424BCFC34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Slide Number Placeholder 4">
            <a:extLst>
              <a:ext uri="{FF2B5EF4-FFF2-40B4-BE49-F238E27FC236}">
                <a16:creationId xmlns:a16="http://schemas.microsoft.com/office/drawing/2014/main" id="{28065C28-9DC1-4D24-BFBE-460E2E80418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4AFA2E8-B67B-412C-8920-7CA068A581BE}" type="slidenum">
              <a:rPr lang="en-US" altLang="en-US" sz="1200">
                <a:solidFill>
                  <a:srgbClr val="898989"/>
                </a:solidFill>
              </a:rPr>
              <a:pPr>
                <a:spcBef>
                  <a:spcPct val="0"/>
                </a:spcBef>
                <a:buFontTx/>
                <a:buNone/>
              </a:pPr>
              <a:t>10</a:t>
            </a:fld>
            <a:endParaRPr lang="en-US" altLang="en-US" sz="1200">
              <a:solidFill>
                <a:srgbClr val="898989"/>
              </a:solidFill>
            </a:endParaRPr>
          </a:p>
        </p:txBody>
      </p:sp>
      <p:pic>
        <p:nvPicPr>
          <p:cNvPr id="5" name="Picture 4">
            <a:extLst>
              <a:ext uri="{FF2B5EF4-FFF2-40B4-BE49-F238E27FC236}">
                <a16:creationId xmlns:a16="http://schemas.microsoft.com/office/drawing/2014/main" id="{CDE85AB7-2A60-4529-9FF9-643D25AD3B0C}"/>
              </a:ext>
            </a:extLst>
          </p:cNvPr>
          <p:cNvPicPr>
            <a:picLocks noChangeAspect="1"/>
          </p:cNvPicPr>
          <p:nvPr/>
        </p:nvPicPr>
        <p:blipFill rotWithShape="1">
          <a:blip r:embed="rId4"/>
          <a:srcRect t="1980" b="14856"/>
          <a:stretch/>
        </p:blipFill>
        <p:spPr>
          <a:xfrm>
            <a:off x="796274" y="1898014"/>
            <a:ext cx="7627651" cy="3657601"/>
          </a:xfrm>
          <a:prstGeom prst="rect">
            <a:avLst/>
          </a:prstGeom>
        </p:spPr>
      </p:pic>
    </p:spTree>
    <p:extLst>
      <p:ext uri="{BB962C8B-B14F-4D97-AF65-F5344CB8AC3E}">
        <p14:creationId xmlns:p14="http://schemas.microsoft.com/office/powerpoint/2010/main" val="7840375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2" end="12"/>
                                            </p:txEl>
                                          </p:spTgt>
                                        </p:tgtEl>
                                        <p:attrNameLst>
                                          <p:attrName>style.visibility</p:attrName>
                                        </p:attrNameLst>
                                      </p:cBhvr>
                                      <p:to>
                                        <p:strVal val="visible"/>
                                      </p:to>
                                    </p:set>
                                    <p:animEffect transition="in" filter="blinds(horizontal)">
                                      <p:cBhvr>
                                        <p:cTn id="1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28CCA-8DB2-48EA-9102-BCBA71557754}"/>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Autofit/>
          </a:bodyPr>
          <a:lstStyle/>
          <a:p>
            <a:pPr eaLnBrk="1" fontAlgn="auto" hangingPunct="1">
              <a:spcAft>
                <a:spcPts val="0"/>
              </a:spcAft>
              <a:defRPr/>
            </a:pPr>
            <a:r>
              <a:rPr lang="en-US" sz="2800" b="1" dirty="0">
                <a:solidFill>
                  <a:schemeClr val="accent2">
                    <a:lumMod val="75000"/>
                  </a:schemeClr>
                </a:solidFill>
                <a:latin typeface="Times New Roman" panose="02020603050405020304" pitchFamily="18" charset="0"/>
                <a:cs typeface="Times New Roman" panose="02020603050405020304" pitchFamily="18" charset="0"/>
              </a:rPr>
              <a:t>Challenges of Sentiment Analysis</a:t>
            </a:r>
          </a:p>
        </p:txBody>
      </p:sp>
      <p:sp>
        <p:nvSpPr>
          <p:cNvPr id="3" name="Content Placeholder 2">
            <a:extLst>
              <a:ext uri="{FF2B5EF4-FFF2-40B4-BE49-F238E27FC236}">
                <a16:creationId xmlns:a16="http://schemas.microsoft.com/office/drawing/2014/main" id="{D137E239-AB00-446B-8C13-662838407F8B}"/>
              </a:ext>
            </a:extLst>
          </p:cNvPr>
          <p:cNvSpPr>
            <a:spLocks noGrp="1"/>
          </p:cNvSpPr>
          <p:nvPr>
            <p:ph idx="1"/>
          </p:nvPr>
        </p:nvSpPr>
        <p:spPr>
          <a:xfrm>
            <a:off x="228600" y="1066799"/>
            <a:ext cx="8763000" cy="5654675"/>
          </a:xfrm>
        </p:spPr>
        <p:style>
          <a:lnRef idx="2">
            <a:schemeClr val="accent6"/>
          </a:lnRef>
          <a:fillRef idx="1">
            <a:schemeClr val="lt1"/>
          </a:fillRef>
          <a:effectRef idx="0">
            <a:schemeClr val="accent6"/>
          </a:effectRef>
          <a:fontRef idx="minor">
            <a:schemeClr val="dk1"/>
          </a:fontRef>
        </p:style>
        <p:txBody>
          <a:bodyPr rtlCol="0">
            <a:noAutofit/>
          </a:bodyPr>
          <a:lstStyle/>
          <a:p>
            <a:r>
              <a:rPr lang="en-US" sz="2800" dirty="0">
                <a:latin typeface="Times New Roman" panose="02020603050405020304" pitchFamily="18" charset="0"/>
                <a:cs typeface="Times New Roman" panose="02020603050405020304" pitchFamily="18" charset="0"/>
              </a:rPr>
              <a:t>There are major challenges in sentiment analysis approach:</a:t>
            </a:r>
          </a:p>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If the data is in the form of a tone, then it becomes really difficult to detect whether the comment is pessimist or optimist.</a:t>
            </a:r>
          </a:p>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If the data is in the form of emoji, then you need to detect whether it is good or bad.</a:t>
            </a:r>
          </a:p>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Even the ironic, sarcastic, comparing comments detection is really hard.</a:t>
            </a:r>
          </a:p>
          <a:p>
            <a:pPr marL="571500" indent="-571500">
              <a:buFont typeface="+mj-lt"/>
              <a:buAutoNum type="romanLcPeriod"/>
            </a:pPr>
            <a:r>
              <a:rPr lang="en-US" sz="2800" dirty="0">
                <a:latin typeface="Times New Roman" panose="02020603050405020304" pitchFamily="18" charset="0"/>
                <a:cs typeface="Times New Roman" panose="02020603050405020304" pitchFamily="18" charset="0"/>
              </a:rPr>
              <a:t>Comparing a neutral statement is a big task.</a:t>
            </a:r>
          </a:p>
          <a:p>
            <a:pPr marL="0" indent="0" eaLnBrk="1" fontAlgn="auto" hangingPunct="1">
              <a:lnSpc>
                <a:spcPct val="110000"/>
              </a:lnSpc>
              <a:spcBef>
                <a:spcPts val="0"/>
              </a:spcBef>
              <a:spcAft>
                <a:spcPts val="0"/>
              </a:spcAft>
              <a:buNone/>
              <a:defRPr/>
            </a:pPr>
            <a:endParaRPr lang="en-US" sz="2400" dirty="0">
              <a:latin typeface="Times New Roman" panose="02020603050405020304" pitchFamily="18" charset="0"/>
              <a:cs typeface="Times New Roman" panose="02020603050405020304" pitchFamily="18" charset="0"/>
            </a:endParaRPr>
          </a:p>
        </p:txBody>
      </p:sp>
      <p:pic>
        <p:nvPicPr>
          <p:cNvPr id="6148" name="Picture 2" descr="C:\Users\VenuGS\Desktop\Logo_VMEG.jpg">
            <a:extLst>
              <a:ext uri="{FF2B5EF4-FFF2-40B4-BE49-F238E27FC236}">
                <a16:creationId xmlns:a16="http://schemas.microsoft.com/office/drawing/2014/main" id="{0E3531EF-2909-48C7-86E0-E424BCFC34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Slide Number Placeholder 4">
            <a:extLst>
              <a:ext uri="{FF2B5EF4-FFF2-40B4-BE49-F238E27FC236}">
                <a16:creationId xmlns:a16="http://schemas.microsoft.com/office/drawing/2014/main" id="{28065C28-9DC1-4D24-BFBE-460E2E80418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4AFA2E8-B67B-412C-8920-7CA068A581BE}" type="slidenum">
              <a:rPr lang="en-US" altLang="en-US" sz="1200">
                <a:solidFill>
                  <a:srgbClr val="898989"/>
                </a:solidFill>
              </a:rPr>
              <a:pPr>
                <a:spcBef>
                  <a:spcPct val="0"/>
                </a:spcBef>
                <a:buFontTx/>
                <a:buNone/>
              </a:pPr>
              <a:t>11</a:t>
            </a:fld>
            <a:endParaRPr lang="en-US" altLang="en-US" sz="1200">
              <a:solidFill>
                <a:srgbClr val="898989"/>
              </a:solidFill>
            </a:endParaRPr>
          </a:p>
        </p:txBody>
      </p:sp>
    </p:spTree>
    <p:extLst>
      <p:ext uri="{BB962C8B-B14F-4D97-AF65-F5344CB8AC3E}">
        <p14:creationId xmlns:p14="http://schemas.microsoft.com/office/powerpoint/2010/main" val="34275922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1279F4-B34E-4F7E-963A-3E3A6F31429E}"/>
              </a:ext>
            </a:extLst>
          </p:cNvPr>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514350" indent="-514350" eaLnBrk="1" fontAlgn="auto" hangingPunct="1">
              <a:spcAft>
                <a:spcPts val="0"/>
              </a:spcAft>
              <a:buFont typeface="Arial" panose="020B0604020202020204" pitchFamily="34" charset="0"/>
              <a:buNone/>
              <a:defRPr/>
            </a:pPr>
            <a:endParaRPr lang="en-US" sz="3600" b="1" dirty="0"/>
          </a:p>
          <a:p>
            <a:pPr marL="514350" indent="-514350" eaLnBrk="1" fontAlgn="auto" hangingPunct="1">
              <a:spcAft>
                <a:spcPts val="0"/>
              </a:spcAft>
              <a:buFont typeface="Arial" panose="020B0604020202020204" pitchFamily="34" charset="0"/>
              <a:buNone/>
              <a:defRPr/>
            </a:pPr>
            <a:endParaRPr lang="en-US" sz="2800" b="1" dirty="0"/>
          </a:p>
          <a:p>
            <a:pPr marL="514350" indent="-514350" eaLnBrk="1" fontAlgn="auto" hangingPunct="1">
              <a:spcAft>
                <a:spcPts val="0"/>
              </a:spcAft>
              <a:buFont typeface="Arial" panose="020B0604020202020204" pitchFamily="34" charset="0"/>
              <a:buNone/>
              <a:defRPr/>
            </a:pPr>
            <a:endParaRPr lang="en-US" sz="2800" b="1" dirty="0"/>
          </a:p>
          <a:p>
            <a:pPr marL="514350" indent="-514350" algn="ctr" eaLnBrk="1" fontAlgn="auto" hangingPunct="1">
              <a:spcAft>
                <a:spcPts val="0"/>
              </a:spcAft>
              <a:buFont typeface="Arial" panose="020B0604020202020204" pitchFamily="34" charset="0"/>
              <a:buNone/>
              <a:defRPr/>
            </a:pPr>
            <a:endParaRPr lang="en-US" b="1" dirty="0">
              <a:latin typeface="Times New Roman" panose="02020603050405020304" pitchFamily="18" charset="0"/>
              <a:cs typeface="Times New Roman" panose="02020603050405020304" pitchFamily="18" charset="0"/>
            </a:endParaRPr>
          </a:p>
          <a:p>
            <a:pPr marL="514350" indent="-514350" algn="ctr" eaLnBrk="1" fontAlgn="auto" hangingPunct="1">
              <a:spcAft>
                <a:spcPts val="0"/>
              </a:spcAft>
              <a:buFont typeface="Arial" panose="020B0604020202020204" pitchFamily="34" charset="0"/>
              <a:buNone/>
              <a:defRPr/>
            </a:pPr>
            <a:r>
              <a:rPr lang="en-US" sz="4400" b="1" dirty="0">
                <a:latin typeface="Times New Roman" panose="02020603050405020304" pitchFamily="18" charset="0"/>
                <a:cs typeface="Times New Roman" panose="02020603050405020304" pitchFamily="18" charset="0"/>
              </a:rPr>
              <a:t>Thank You</a:t>
            </a:r>
          </a:p>
          <a:p>
            <a:pPr marL="514350" indent="-514350" eaLnBrk="1" fontAlgn="auto" hangingPunct="1">
              <a:spcAft>
                <a:spcPts val="0"/>
              </a:spcAft>
              <a:buFont typeface="Arial" panose="020B0604020202020204" pitchFamily="34" charset="0"/>
              <a:buNone/>
              <a:defRPr/>
            </a:pPr>
            <a:endParaRPr lang="en-US" sz="2800" b="1" dirty="0"/>
          </a:p>
        </p:txBody>
      </p:sp>
      <p:pic>
        <p:nvPicPr>
          <p:cNvPr id="12291" name="Picture 2" descr="C:\Users\VenuGS\Desktop\Logo_VMEG.jpg">
            <a:extLst>
              <a:ext uri="{FF2B5EF4-FFF2-40B4-BE49-F238E27FC236}">
                <a16:creationId xmlns:a16="http://schemas.microsoft.com/office/drawing/2014/main" id="{D35A6DAD-2BD4-43DE-A546-52E678FE4D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Slide Number Placeholder 4">
            <a:extLst>
              <a:ext uri="{FF2B5EF4-FFF2-40B4-BE49-F238E27FC236}">
                <a16:creationId xmlns:a16="http://schemas.microsoft.com/office/drawing/2014/main" id="{D668D11C-23B8-45D2-99C8-D9857A0BF0D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8F6B51D-AD90-432C-8237-2789E316AC28}" type="slidenum">
              <a:rPr lang="en-US" altLang="en-US" sz="1200">
                <a:solidFill>
                  <a:srgbClr val="898989"/>
                </a:solidFill>
              </a:rPr>
              <a:pPr>
                <a:spcBef>
                  <a:spcPct val="0"/>
                </a:spcBef>
                <a:buFontTx/>
                <a:buNone/>
              </a:pPr>
              <a:t>12</a:t>
            </a:fld>
            <a:endParaRPr lang="en-US" altLang="en-US" sz="1200">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28CCA-8DB2-48EA-9102-BCBA71557754}"/>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spcAft>
                <a:spcPts val="0"/>
              </a:spcAft>
              <a:defRPr/>
            </a:pPr>
            <a:r>
              <a:rPr lang="en-US" sz="3200" b="1" dirty="0">
                <a:solidFill>
                  <a:schemeClr val="accent2">
                    <a:lumMod val="75000"/>
                  </a:schemeClr>
                </a:solidFill>
                <a:latin typeface="Times New Roman" panose="02020603050405020304" pitchFamily="18" charset="0"/>
                <a:cs typeface="Times New Roman" panose="02020603050405020304" pitchFamily="18" charset="0"/>
              </a:rPr>
              <a:t>PR Project Outlines</a:t>
            </a:r>
          </a:p>
        </p:txBody>
      </p:sp>
      <p:sp>
        <p:nvSpPr>
          <p:cNvPr id="3" name="Content Placeholder 2">
            <a:extLst>
              <a:ext uri="{FF2B5EF4-FFF2-40B4-BE49-F238E27FC236}">
                <a16:creationId xmlns:a16="http://schemas.microsoft.com/office/drawing/2014/main" id="{D137E239-AB00-446B-8C13-662838407F8B}"/>
              </a:ext>
            </a:extLst>
          </p:cNvPr>
          <p:cNvSpPr>
            <a:spLocks noGrp="1"/>
          </p:cNvSpPr>
          <p:nvPr>
            <p:ph idx="1"/>
          </p:nvPr>
        </p:nvSpPr>
        <p:spPr>
          <a:xfrm>
            <a:off x="228600" y="1066799"/>
            <a:ext cx="8763000" cy="5654675"/>
          </a:xfrm>
        </p:spPr>
        <p:style>
          <a:lnRef idx="2">
            <a:schemeClr val="accent6"/>
          </a:lnRef>
          <a:fillRef idx="1">
            <a:schemeClr val="lt1"/>
          </a:fillRef>
          <a:effectRef idx="0">
            <a:schemeClr val="accent6"/>
          </a:effectRef>
          <a:fontRef idx="minor">
            <a:schemeClr val="dk1"/>
          </a:fontRef>
        </p:style>
        <p:txBody>
          <a:bodyPr rtlCol="0">
            <a:noAutofit/>
          </a:bodyPr>
          <a:lstStyle/>
          <a:p>
            <a:pPr eaLnBrk="1" fontAlgn="auto" hangingPunct="1">
              <a:lnSpc>
                <a:spcPct val="110000"/>
              </a:lnSpc>
              <a:spcBef>
                <a:spcPts val="0"/>
              </a:spcBef>
              <a:spcAft>
                <a:spcPts val="0"/>
              </a:spcAft>
              <a:defRPr/>
            </a:pPr>
            <a:r>
              <a:rPr lang="en-US" sz="3600" dirty="0">
                <a:latin typeface="Times New Roman" panose="02020603050405020304" pitchFamily="18" charset="0"/>
                <a:cs typeface="Times New Roman" panose="02020603050405020304" pitchFamily="18" charset="0"/>
              </a:rPr>
              <a:t>What is Sentiment Analysis ?</a:t>
            </a:r>
          </a:p>
          <a:p>
            <a:pPr eaLnBrk="1" fontAlgn="auto" hangingPunct="1">
              <a:lnSpc>
                <a:spcPct val="110000"/>
              </a:lnSpc>
              <a:spcBef>
                <a:spcPts val="0"/>
              </a:spcBef>
              <a:spcAft>
                <a:spcPts val="0"/>
              </a:spcAft>
              <a:defRPr/>
            </a:pPr>
            <a:r>
              <a:rPr lang="en-US" sz="3600" dirty="0">
                <a:latin typeface="Times New Roman" panose="02020603050405020304" pitchFamily="18" charset="0"/>
                <a:cs typeface="Times New Roman" panose="02020603050405020304" pitchFamily="18" charset="0"/>
              </a:rPr>
              <a:t>Why Do we perform Sentiment Analysis ?</a:t>
            </a:r>
          </a:p>
          <a:p>
            <a:pPr eaLnBrk="1" fontAlgn="auto" hangingPunct="1">
              <a:lnSpc>
                <a:spcPct val="110000"/>
              </a:lnSpc>
              <a:spcBef>
                <a:spcPts val="0"/>
              </a:spcBef>
              <a:spcAft>
                <a:spcPts val="0"/>
              </a:spcAft>
              <a:defRPr/>
            </a:pPr>
            <a:r>
              <a:rPr lang="en-US" sz="3600" dirty="0">
                <a:latin typeface="Times New Roman" panose="02020603050405020304" pitchFamily="18" charset="0"/>
                <a:cs typeface="Times New Roman" panose="02020603050405020304" pitchFamily="18" charset="0"/>
              </a:rPr>
              <a:t>Types of Sentiment Analysis</a:t>
            </a:r>
          </a:p>
          <a:p>
            <a:pPr eaLnBrk="1" fontAlgn="auto" hangingPunct="1">
              <a:lnSpc>
                <a:spcPct val="110000"/>
              </a:lnSpc>
              <a:spcBef>
                <a:spcPts val="0"/>
              </a:spcBef>
              <a:spcAft>
                <a:spcPts val="0"/>
              </a:spcAft>
              <a:defRPr/>
            </a:pPr>
            <a:r>
              <a:rPr lang="en-US" sz="3600" dirty="0">
                <a:latin typeface="Times New Roman" panose="02020603050405020304" pitchFamily="18" charset="0"/>
                <a:cs typeface="Times New Roman" panose="02020603050405020304" pitchFamily="18" charset="0"/>
              </a:rPr>
              <a:t>How does Sentiment Analysis work?</a:t>
            </a:r>
          </a:p>
          <a:p>
            <a:pPr eaLnBrk="1" fontAlgn="auto" hangingPunct="1">
              <a:lnSpc>
                <a:spcPct val="110000"/>
              </a:lnSpc>
              <a:spcBef>
                <a:spcPts val="0"/>
              </a:spcBef>
              <a:spcAft>
                <a:spcPts val="0"/>
              </a:spcAft>
              <a:defRPr/>
            </a:pPr>
            <a:r>
              <a:rPr lang="en-US" sz="3600" dirty="0">
                <a:latin typeface="Times New Roman" panose="02020603050405020304" pitchFamily="18" charset="0"/>
                <a:cs typeface="Times New Roman" panose="02020603050405020304" pitchFamily="18" charset="0"/>
              </a:rPr>
              <a:t>Applications</a:t>
            </a:r>
          </a:p>
          <a:p>
            <a:pPr eaLnBrk="1" fontAlgn="auto" hangingPunct="1">
              <a:lnSpc>
                <a:spcPct val="110000"/>
              </a:lnSpc>
              <a:spcBef>
                <a:spcPts val="0"/>
              </a:spcBef>
              <a:spcAft>
                <a:spcPts val="0"/>
              </a:spcAft>
              <a:defRPr/>
            </a:pPr>
            <a:r>
              <a:rPr lang="en-US" sz="3600" dirty="0">
                <a:latin typeface="Times New Roman" panose="02020603050405020304" pitchFamily="18" charset="0"/>
                <a:cs typeface="Times New Roman" panose="02020603050405020304" pitchFamily="18" charset="0"/>
              </a:rPr>
              <a:t>Process Model</a:t>
            </a:r>
          </a:p>
          <a:p>
            <a:pPr eaLnBrk="1" fontAlgn="auto" hangingPunct="1">
              <a:lnSpc>
                <a:spcPct val="110000"/>
              </a:lnSpc>
              <a:spcBef>
                <a:spcPts val="0"/>
              </a:spcBef>
              <a:spcAft>
                <a:spcPts val="0"/>
              </a:spcAft>
              <a:defRPr/>
            </a:pPr>
            <a:r>
              <a:rPr lang="en-US" sz="3600" dirty="0">
                <a:latin typeface="Times New Roman" panose="02020603050405020304" pitchFamily="18" charset="0"/>
                <a:cs typeface="Times New Roman" panose="02020603050405020304" pitchFamily="18" charset="0"/>
              </a:rPr>
              <a:t>Design Phase</a:t>
            </a:r>
          </a:p>
          <a:p>
            <a:pPr eaLnBrk="1" fontAlgn="auto" hangingPunct="1">
              <a:lnSpc>
                <a:spcPct val="110000"/>
              </a:lnSpc>
              <a:spcBef>
                <a:spcPts val="0"/>
              </a:spcBef>
              <a:spcAft>
                <a:spcPts val="0"/>
              </a:spcAft>
              <a:defRPr/>
            </a:pPr>
            <a:r>
              <a:rPr lang="en-US" sz="3600" dirty="0">
                <a:latin typeface="Times New Roman" panose="02020603050405020304" pitchFamily="18" charset="0"/>
                <a:cs typeface="Times New Roman" panose="02020603050405020304" pitchFamily="18" charset="0"/>
              </a:rPr>
              <a:t>Architecture Diagram</a:t>
            </a:r>
          </a:p>
          <a:p>
            <a:pPr eaLnBrk="1" fontAlgn="auto" hangingPunct="1">
              <a:lnSpc>
                <a:spcPct val="110000"/>
              </a:lnSpc>
              <a:spcBef>
                <a:spcPts val="0"/>
              </a:spcBef>
              <a:spcAft>
                <a:spcPts val="0"/>
              </a:spcAft>
              <a:defRPr/>
            </a:pPr>
            <a:r>
              <a:rPr lang="en-US" sz="3600" dirty="0">
                <a:latin typeface="Times New Roman" panose="02020603050405020304" pitchFamily="18" charset="0"/>
                <a:cs typeface="Times New Roman" panose="02020603050405020304" pitchFamily="18" charset="0"/>
              </a:rPr>
              <a:t>Challenges of Sentiment Analysis</a:t>
            </a:r>
          </a:p>
        </p:txBody>
      </p:sp>
      <p:pic>
        <p:nvPicPr>
          <p:cNvPr id="6148" name="Picture 2" descr="C:\Users\VenuGS\Desktop\Logo_VMEG.jpg">
            <a:extLst>
              <a:ext uri="{FF2B5EF4-FFF2-40B4-BE49-F238E27FC236}">
                <a16:creationId xmlns:a16="http://schemas.microsoft.com/office/drawing/2014/main" id="{0E3531EF-2909-48C7-86E0-E424BCFC34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Slide Number Placeholder 4">
            <a:extLst>
              <a:ext uri="{FF2B5EF4-FFF2-40B4-BE49-F238E27FC236}">
                <a16:creationId xmlns:a16="http://schemas.microsoft.com/office/drawing/2014/main" id="{28065C28-9DC1-4D24-BFBE-460E2E80418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4AFA2E8-B67B-412C-8920-7CA068A581BE}" type="slidenum">
              <a:rPr lang="en-US" altLang="en-US" sz="1200">
                <a:solidFill>
                  <a:srgbClr val="898989"/>
                </a:solidFill>
              </a:rPr>
              <a:pPr>
                <a:spcBef>
                  <a:spcPct val="0"/>
                </a:spcBef>
                <a:buFontTx/>
                <a:buNone/>
              </a:pPr>
              <a:t>2</a:t>
            </a:fld>
            <a:endParaRPr lang="en-US" altLang="en-US" sz="1200">
              <a:solidFill>
                <a:srgbClr val="898989"/>
              </a:solidFill>
            </a:endParaRPr>
          </a:p>
        </p:txBody>
      </p:sp>
    </p:spTree>
    <p:extLst>
      <p:ext uri="{BB962C8B-B14F-4D97-AF65-F5344CB8AC3E}">
        <p14:creationId xmlns:p14="http://schemas.microsoft.com/office/powerpoint/2010/main" val="17050342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28CCA-8DB2-48EA-9102-BCBA71557754}"/>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spcAft>
                <a:spcPts val="0"/>
              </a:spcAft>
              <a:defRPr/>
            </a:pPr>
            <a:r>
              <a:rPr lang="en-US" sz="3200" b="1" dirty="0">
                <a:solidFill>
                  <a:schemeClr val="accent2">
                    <a:lumMod val="75000"/>
                  </a:schemeClr>
                </a:solidFill>
                <a:latin typeface="Times New Roman" panose="02020603050405020304" pitchFamily="18" charset="0"/>
                <a:cs typeface="Times New Roman" panose="02020603050405020304" pitchFamily="18" charset="0"/>
              </a:rPr>
              <a:t>What is Sentiment Analysis ?</a:t>
            </a:r>
          </a:p>
        </p:txBody>
      </p:sp>
      <p:sp>
        <p:nvSpPr>
          <p:cNvPr id="3" name="Content Placeholder 2">
            <a:extLst>
              <a:ext uri="{FF2B5EF4-FFF2-40B4-BE49-F238E27FC236}">
                <a16:creationId xmlns:a16="http://schemas.microsoft.com/office/drawing/2014/main" id="{D137E239-AB00-446B-8C13-662838407F8B}"/>
              </a:ext>
            </a:extLst>
          </p:cNvPr>
          <p:cNvSpPr>
            <a:spLocks noGrp="1"/>
          </p:cNvSpPr>
          <p:nvPr>
            <p:ph idx="1"/>
          </p:nvPr>
        </p:nvSpPr>
        <p:spPr>
          <a:xfrm>
            <a:off x="228600" y="1066799"/>
            <a:ext cx="8763000" cy="5654675"/>
          </a:xfrm>
        </p:spPr>
        <p:style>
          <a:lnRef idx="2">
            <a:schemeClr val="accent6"/>
          </a:lnRef>
          <a:fillRef idx="1">
            <a:schemeClr val="lt1"/>
          </a:fillRef>
          <a:effectRef idx="0">
            <a:schemeClr val="accent6"/>
          </a:effectRef>
          <a:fontRef idx="minor">
            <a:schemeClr val="dk1"/>
          </a:fontRef>
        </p:style>
        <p:txBody>
          <a:bodyPr rtlCol="0">
            <a:noAutofit/>
          </a:bodyPr>
          <a:lstStyle/>
          <a:p>
            <a:pPr eaLnBrk="1" fontAlgn="auto" hangingPunct="1">
              <a:lnSpc>
                <a:spcPct val="110000"/>
              </a:lnSpc>
              <a:spcBef>
                <a:spcPts val="0"/>
              </a:spcBef>
              <a:spcAft>
                <a:spcPts val="0"/>
              </a:spcAft>
              <a:defRPr/>
            </a:pPr>
            <a:r>
              <a:rPr lang="en-US" sz="2500" dirty="0">
                <a:latin typeface="Times New Roman" panose="02020603050405020304" pitchFamily="18" charset="0"/>
                <a:cs typeface="Times New Roman" panose="02020603050405020304" pitchFamily="18" charset="0"/>
              </a:rPr>
              <a:t>Recurrent neural networks or RNNs are the go-to method for sequential data. </a:t>
            </a:r>
          </a:p>
          <a:p>
            <a:pPr eaLnBrk="1" fontAlgn="auto" hangingPunct="1">
              <a:lnSpc>
                <a:spcPct val="110000"/>
              </a:lnSpc>
              <a:spcBef>
                <a:spcPts val="0"/>
              </a:spcBef>
              <a:spcAft>
                <a:spcPts val="0"/>
              </a:spcAft>
              <a:defRPr/>
            </a:pPr>
            <a:r>
              <a:rPr lang="en-US" sz="2500" dirty="0">
                <a:latin typeface="Times New Roman" panose="02020603050405020304" pitchFamily="18" charset="0"/>
                <a:cs typeface="Times New Roman" panose="02020603050405020304" pitchFamily="18" charset="0"/>
              </a:rPr>
              <a:t>Recurrent neural networks have a memory of their own and remember the input that was given to each node. </a:t>
            </a:r>
          </a:p>
          <a:p>
            <a:pPr eaLnBrk="1" fontAlgn="auto" hangingPunct="1">
              <a:lnSpc>
                <a:spcPct val="110000"/>
              </a:lnSpc>
              <a:spcBef>
                <a:spcPts val="0"/>
              </a:spcBef>
              <a:spcAft>
                <a:spcPts val="0"/>
              </a:spcAft>
              <a:defRPr/>
            </a:pPr>
            <a:r>
              <a:rPr lang="en-US" sz="2500" dirty="0">
                <a:latin typeface="Times New Roman" panose="02020603050405020304" pitchFamily="18" charset="0"/>
                <a:cs typeface="Times New Roman" panose="02020603050405020304" pitchFamily="18" charset="0"/>
              </a:rPr>
              <a:t>In a normal feed forward neural network data or information given in the form of input moves forward and never moves backward in any nodes, from the input layer to the hidden layer and out from the output layer. </a:t>
            </a:r>
          </a:p>
          <a:p>
            <a:pPr eaLnBrk="1" fontAlgn="auto" hangingPunct="1">
              <a:lnSpc>
                <a:spcPct val="110000"/>
              </a:lnSpc>
              <a:spcBef>
                <a:spcPts val="0"/>
              </a:spcBef>
              <a:spcAft>
                <a:spcPts val="0"/>
              </a:spcAft>
              <a:defRPr/>
            </a:pPr>
            <a:r>
              <a:rPr lang="en-US" sz="2500" dirty="0">
                <a:latin typeface="Times New Roman" panose="02020603050405020304" pitchFamily="18" charset="0"/>
                <a:cs typeface="Times New Roman" panose="02020603050405020304" pitchFamily="18" charset="0"/>
              </a:rPr>
              <a:t>Because these kinds of networks have no memory they do not remember the last input or predict the next input.</a:t>
            </a:r>
          </a:p>
        </p:txBody>
      </p:sp>
      <p:pic>
        <p:nvPicPr>
          <p:cNvPr id="6148" name="Picture 2" descr="C:\Users\VenuGS\Desktop\Logo_VMEG.jpg">
            <a:extLst>
              <a:ext uri="{FF2B5EF4-FFF2-40B4-BE49-F238E27FC236}">
                <a16:creationId xmlns:a16="http://schemas.microsoft.com/office/drawing/2014/main" id="{0E3531EF-2909-48C7-86E0-E424BCFC34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Slide Number Placeholder 4">
            <a:extLst>
              <a:ext uri="{FF2B5EF4-FFF2-40B4-BE49-F238E27FC236}">
                <a16:creationId xmlns:a16="http://schemas.microsoft.com/office/drawing/2014/main" id="{28065C28-9DC1-4D24-BFBE-460E2E80418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4AFA2E8-B67B-412C-8920-7CA068A581BE}" type="slidenum">
              <a:rPr lang="en-US" altLang="en-US" sz="1200">
                <a:solidFill>
                  <a:srgbClr val="898989"/>
                </a:solidFill>
              </a:rPr>
              <a:pPr>
                <a:spcBef>
                  <a:spcPct val="0"/>
                </a:spcBef>
                <a:buFontTx/>
                <a:buNone/>
              </a:pPr>
              <a:t>3</a:t>
            </a:fld>
            <a:endParaRPr lang="en-US" altLang="en-US" sz="1200">
              <a:solidFill>
                <a:srgbClr val="898989"/>
              </a:solidFill>
            </a:endParaRPr>
          </a:p>
        </p:txBody>
      </p:sp>
      <p:pic>
        <p:nvPicPr>
          <p:cNvPr id="6" name="Picture 5" descr="Lightbox">
            <a:extLst>
              <a:ext uri="{FF2B5EF4-FFF2-40B4-BE49-F238E27FC236}">
                <a16:creationId xmlns:a16="http://schemas.microsoft.com/office/drawing/2014/main" id="{7334DF98-9380-43AE-B216-A88AAA9A528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733800" y="5239702"/>
            <a:ext cx="1981200" cy="1343660"/>
          </a:xfrm>
          <a:prstGeom prst="rect">
            <a:avLst/>
          </a:prstGeom>
          <a:noFill/>
          <a:ln>
            <a:noFill/>
          </a:ln>
        </p:spPr>
      </p:pic>
    </p:spTree>
    <p:extLst>
      <p:ext uri="{BB962C8B-B14F-4D97-AF65-F5344CB8AC3E}">
        <p14:creationId xmlns:p14="http://schemas.microsoft.com/office/powerpoint/2010/main" val="109259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28CCA-8DB2-48EA-9102-BCBA71557754}"/>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spcAft>
                <a:spcPts val="0"/>
              </a:spcAft>
              <a:defRPr/>
            </a:pPr>
            <a:r>
              <a:rPr lang="en-US" sz="2800" b="1" dirty="0">
                <a:solidFill>
                  <a:schemeClr val="accent2">
                    <a:lumMod val="75000"/>
                  </a:schemeClr>
                </a:solidFill>
                <a:latin typeface="Times New Roman" panose="02020603050405020304" pitchFamily="18" charset="0"/>
                <a:cs typeface="Times New Roman" panose="02020603050405020304" pitchFamily="18" charset="0"/>
              </a:rPr>
              <a:t>Why Do we perform Sentiment Analysis ?</a:t>
            </a:r>
          </a:p>
        </p:txBody>
      </p:sp>
      <p:sp>
        <p:nvSpPr>
          <p:cNvPr id="3" name="Content Placeholder 2">
            <a:extLst>
              <a:ext uri="{FF2B5EF4-FFF2-40B4-BE49-F238E27FC236}">
                <a16:creationId xmlns:a16="http://schemas.microsoft.com/office/drawing/2014/main" id="{D137E239-AB00-446B-8C13-662838407F8B}"/>
              </a:ext>
            </a:extLst>
          </p:cNvPr>
          <p:cNvSpPr>
            <a:spLocks noGrp="1"/>
          </p:cNvSpPr>
          <p:nvPr>
            <p:ph idx="1"/>
          </p:nvPr>
        </p:nvSpPr>
        <p:spPr>
          <a:xfrm>
            <a:off x="228600" y="1066799"/>
            <a:ext cx="8763000" cy="5654675"/>
          </a:xfrm>
        </p:spPr>
        <p:style>
          <a:lnRef idx="2">
            <a:schemeClr val="accent6"/>
          </a:lnRef>
          <a:fillRef idx="1">
            <a:schemeClr val="lt1"/>
          </a:fillRef>
          <a:effectRef idx="0">
            <a:schemeClr val="accent6"/>
          </a:effectRef>
          <a:fontRef idx="minor">
            <a:schemeClr val="dk1"/>
          </a:fontRef>
        </p:style>
        <p:txBody>
          <a:bodyPr rtlCol="0">
            <a:noAutofit/>
          </a:bodyPr>
          <a:lstStyle/>
          <a:p>
            <a:r>
              <a:rPr lang="en-US" sz="2300" dirty="0">
                <a:latin typeface="Times New Roman" panose="02020603050405020304" pitchFamily="18" charset="0"/>
                <a:cs typeface="Times New Roman" panose="02020603050405020304" pitchFamily="18" charset="0"/>
              </a:rPr>
              <a:t>According to the survey,80% of the world’s data is unstructured. </a:t>
            </a:r>
          </a:p>
          <a:p>
            <a:r>
              <a:rPr lang="en-US" sz="2300" dirty="0">
                <a:latin typeface="Times New Roman" panose="02020603050405020304" pitchFamily="18" charset="0"/>
                <a:cs typeface="Times New Roman" panose="02020603050405020304" pitchFamily="18" charset="0"/>
              </a:rPr>
              <a:t>The data needs to be analyzed and be in a structured manner whether it is in the form of emails, texts, documents, articles, and many more.</a:t>
            </a:r>
          </a:p>
          <a:p>
            <a:pPr marL="571500" indent="-571500">
              <a:buFont typeface="+mj-lt"/>
              <a:buAutoNum type="romanLcPeriod"/>
            </a:pPr>
            <a:r>
              <a:rPr lang="en-US" sz="2300" dirty="0">
                <a:latin typeface="Times New Roman" panose="02020603050405020304" pitchFamily="18" charset="0"/>
                <a:cs typeface="Times New Roman" panose="02020603050405020304" pitchFamily="18" charset="0"/>
              </a:rPr>
              <a:t>Sentiment Analysis is required as it stores data in an efficient, cost-friendly.</a:t>
            </a:r>
          </a:p>
          <a:p>
            <a:pPr marL="571500" indent="-571500">
              <a:buFont typeface="+mj-lt"/>
              <a:buAutoNum type="romanLcPeriod"/>
            </a:pPr>
            <a:r>
              <a:rPr lang="en-US" sz="2300" dirty="0">
                <a:latin typeface="Times New Roman" panose="02020603050405020304" pitchFamily="18" charset="0"/>
                <a:cs typeface="Times New Roman" panose="02020603050405020304" pitchFamily="18" charset="0"/>
              </a:rPr>
              <a:t>Sentiment analysis solves real-time issues and can help you solve all the real-time scenarios.</a:t>
            </a:r>
          </a:p>
          <a:p>
            <a:pPr marL="571500" indent="-571500">
              <a:buFont typeface="+mj-lt"/>
              <a:buAutoNum type="romanLcPeriod"/>
            </a:pPr>
            <a:endParaRPr lang="en-US" sz="2300" dirty="0">
              <a:latin typeface="Times New Roman" panose="02020603050405020304" pitchFamily="18" charset="0"/>
              <a:cs typeface="Times New Roman" panose="02020603050405020304" pitchFamily="18" charset="0"/>
            </a:endParaRPr>
          </a:p>
          <a:p>
            <a:pPr marL="571500" indent="-571500">
              <a:buFont typeface="+mj-lt"/>
              <a:buAutoNum type="romanLcPeriod"/>
            </a:pPr>
            <a:endParaRPr lang="en-US" sz="2300" dirty="0">
              <a:latin typeface="Times New Roman" panose="02020603050405020304" pitchFamily="18" charset="0"/>
              <a:cs typeface="Times New Roman" panose="02020603050405020304" pitchFamily="18" charset="0"/>
            </a:endParaRPr>
          </a:p>
          <a:p>
            <a:pPr marL="0" indent="0" eaLnBrk="1" fontAlgn="auto" hangingPunct="1">
              <a:lnSpc>
                <a:spcPct val="110000"/>
              </a:lnSpc>
              <a:spcBef>
                <a:spcPts val="0"/>
              </a:spcBef>
              <a:spcAft>
                <a:spcPts val="0"/>
              </a:spcAft>
              <a:buNone/>
              <a:defRPr/>
            </a:pPr>
            <a:endParaRPr lang="en-US" sz="2300" dirty="0">
              <a:latin typeface="Times New Roman" panose="02020603050405020304" pitchFamily="18" charset="0"/>
              <a:cs typeface="Times New Roman" panose="02020603050405020304" pitchFamily="18" charset="0"/>
            </a:endParaRPr>
          </a:p>
        </p:txBody>
      </p:sp>
      <p:pic>
        <p:nvPicPr>
          <p:cNvPr id="6148" name="Picture 2" descr="C:\Users\VenuGS\Desktop\Logo_VMEG.jpg">
            <a:extLst>
              <a:ext uri="{FF2B5EF4-FFF2-40B4-BE49-F238E27FC236}">
                <a16:creationId xmlns:a16="http://schemas.microsoft.com/office/drawing/2014/main" id="{0E3531EF-2909-48C7-86E0-E424BCFC34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Slide Number Placeholder 4">
            <a:extLst>
              <a:ext uri="{FF2B5EF4-FFF2-40B4-BE49-F238E27FC236}">
                <a16:creationId xmlns:a16="http://schemas.microsoft.com/office/drawing/2014/main" id="{28065C28-9DC1-4D24-BFBE-460E2E80418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4AFA2E8-B67B-412C-8920-7CA068A581BE}" type="slidenum">
              <a:rPr lang="en-US" altLang="en-US" sz="1200">
                <a:solidFill>
                  <a:srgbClr val="898989"/>
                </a:solidFill>
              </a:rPr>
              <a:pPr>
                <a:spcBef>
                  <a:spcPct val="0"/>
                </a:spcBef>
                <a:buFontTx/>
                <a:buNone/>
              </a:pPr>
              <a:t>4</a:t>
            </a:fld>
            <a:endParaRPr lang="en-US" altLang="en-US" sz="1200">
              <a:solidFill>
                <a:srgbClr val="898989"/>
              </a:solidFill>
            </a:endParaRPr>
          </a:p>
        </p:txBody>
      </p:sp>
      <p:pic>
        <p:nvPicPr>
          <p:cNvPr id="9" name="Picture 8" descr="Lightbox">
            <a:extLst>
              <a:ext uri="{FF2B5EF4-FFF2-40B4-BE49-F238E27FC236}">
                <a16:creationId xmlns:a16="http://schemas.microsoft.com/office/drawing/2014/main" id="{1B225F00-071E-41B0-9299-6C78F0FA8CE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658802" y="6121358"/>
            <a:ext cx="649129" cy="288966"/>
          </a:xfrm>
          <a:prstGeom prst="rect">
            <a:avLst/>
          </a:prstGeom>
          <a:noFill/>
          <a:ln>
            <a:noFill/>
          </a:ln>
        </p:spPr>
      </p:pic>
      <p:pic>
        <p:nvPicPr>
          <p:cNvPr id="1026" name="Picture 2" descr="Sentiment Analysis with LSTM - Analytics Vidhya">
            <a:extLst>
              <a:ext uri="{FF2B5EF4-FFF2-40B4-BE49-F238E27FC236}">
                <a16:creationId xmlns:a16="http://schemas.microsoft.com/office/drawing/2014/main" id="{73383D97-EBB1-4746-B098-7285A85CE3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3176" y="3949519"/>
            <a:ext cx="4037648" cy="2491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8687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28CCA-8DB2-48EA-9102-BCBA71557754}"/>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spcAft>
                <a:spcPts val="0"/>
              </a:spcAft>
              <a:defRPr/>
            </a:pPr>
            <a:r>
              <a:rPr lang="en-US" sz="3200" b="1" dirty="0">
                <a:solidFill>
                  <a:schemeClr val="accent2">
                    <a:lumMod val="75000"/>
                  </a:schemeClr>
                </a:solidFill>
                <a:latin typeface="Times New Roman" panose="02020603050405020304" pitchFamily="18" charset="0"/>
                <a:cs typeface="Times New Roman" panose="02020603050405020304" pitchFamily="18" charset="0"/>
              </a:rPr>
              <a:t>Types of Sentiment Analysis</a:t>
            </a:r>
          </a:p>
        </p:txBody>
      </p:sp>
      <p:sp>
        <p:nvSpPr>
          <p:cNvPr id="3" name="Content Placeholder 2">
            <a:extLst>
              <a:ext uri="{FF2B5EF4-FFF2-40B4-BE49-F238E27FC236}">
                <a16:creationId xmlns:a16="http://schemas.microsoft.com/office/drawing/2014/main" id="{D137E239-AB00-446B-8C13-662838407F8B}"/>
              </a:ext>
            </a:extLst>
          </p:cNvPr>
          <p:cNvSpPr>
            <a:spLocks noGrp="1"/>
          </p:cNvSpPr>
          <p:nvPr>
            <p:ph idx="1"/>
          </p:nvPr>
        </p:nvSpPr>
        <p:spPr>
          <a:xfrm>
            <a:off x="228600" y="1066799"/>
            <a:ext cx="8763000" cy="5654675"/>
          </a:xfrm>
        </p:spPr>
        <p:style>
          <a:lnRef idx="2">
            <a:schemeClr val="accent6"/>
          </a:lnRef>
          <a:fillRef idx="1">
            <a:schemeClr val="lt1"/>
          </a:fillRef>
          <a:effectRef idx="0">
            <a:schemeClr val="accent6"/>
          </a:effectRef>
          <a:fontRef idx="minor">
            <a:schemeClr val="dk1"/>
          </a:fontRef>
        </p:style>
        <p:txBody>
          <a:bodyPr rtlCol="0">
            <a:noAutofit/>
          </a:bodyPr>
          <a:lstStyle/>
          <a:p>
            <a:r>
              <a:rPr lang="en-US" sz="2150" dirty="0">
                <a:latin typeface="Times New Roman" panose="02020603050405020304" pitchFamily="18" charset="0"/>
                <a:cs typeface="Times New Roman" panose="02020603050405020304" pitchFamily="18" charset="0"/>
              </a:rPr>
              <a:t>Types of Sentiment Analysis: -</a:t>
            </a:r>
          </a:p>
          <a:p>
            <a:pPr marL="514350" indent="-514350">
              <a:buFont typeface="+mj-lt"/>
              <a:buAutoNum type="arabicPeriod"/>
            </a:pPr>
            <a:r>
              <a:rPr lang="en-US" sz="2150" b="1" u="sng" dirty="0">
                <a:latin typeface="Times New Roman" panose="02020603050405020304" pitchFamily="18" charset="0"/>
                <a:cs typeface="Times New Roman" panose="02020603050405020304" pitchFamily="18" charset="0"/>
              </a:rPr>
              <a:t>Fine-grained sentiment analysis</a:t>
            </a:r>
            <a:r>
              <a:rPr lang="en-US" sz="2150" b="1" dirty="0">
                <a:latin typeface="Times New Roman" panose="02020603050405020304" pitchFamily="18" charset="0"/>
                <a:cs typeface="Times New Roman" panose="02020603050405020304" pitchFamily="18" charset="0"/>
              </a:rPr>
              <a:t>: </a:t>
            </a:r>
            <a:r>
              <a:rPr lang="en-US" sz="2150" dirty="0">
                <a:latin typeface="Times New Roman" panose="02020603050405020304" pitchFamily="18" charset="0"/>
                <a:cs typeface="Times New Roman" panose="02020603050405020304" pitchFamily="18" charset="0"/>
              </a:rPr>
              <a:t>This depends on the polarity based. This category can be designed as very positive, positive, neutral, negative, very negative. The rating is done on the scale 1 to 5. If the rating is 5 then it is very positive, 2 then negative and 3 then neutral.</a:t>
            </a:r>
          </a:p>
          <a:p>
            <a:pPr marL="514350" indent="-514350">
              <a:buFont typeface="+mj-lt"/>
              <a:buAutoNum type="arabicPeriod"/>
            </a:pPr>
            <a:r>
              <a:rPr lang="en-US" sz="2150" b="1" u="sng" dirty="0">
                <a:latin typeface="Times New Roman" panose="02020603050405020304" pitchFamily="18" charset="0"/>
                <a:cs typeface="Times New Roman" panose="02020603050405020304" pitchFamily="18" charset="0"/>
              </a:rPr>
              <a:t>Emotion detection</a:t>
            </a:r>
            <a:r>
              <a:rPr lang="en-US" sz="2150" b="1" dirty="0">
                <a:latin typeface="Times New Roman" panose="02020603050405020304" pitchFamily="18" charset="0"/>
                <a:cs typeface="Times New Roman" panose="02020603050405020304" pitchFamily="18" charset="0"/>
              </a:rPr>
              <a:t>: </a:t>
            </a:r>
            <a:r>
              <a:rPr lang="en-US" sz="2150" dirty="0">
                <a:latin typeface="Times New Roman" panose="02020603050405020304" pitchFamily="18" charset="0"/>
                <a:cs typeface="Times New Roman" panose="02020603050405020304" pitchFamily="18" charset="0"/>
              </a:rPr>
              <a:t>The sentiment happy, sad, anger, upset, jolly, pleasant, and so on come under emotion detection. It is also known as a lexicon method of sentiment analysis.</a:t>
            </a:r>
          </a:p>
          <a:p>
            <a:pPr marL="514350" indent="-514350">
              <a:buFont typeface="+mj-lt"/>
              <a:buAutoNum type="arabicPeriod"/>
            </a:pPr>
            <a:r>
              <a:rPr lang="en-US" sz="2150" b="1" u="sng" dirty="0">
                <a:latin typeface="Times New Roman" panose="02020603050405020304" pitchFamily="18" charset="0"/>
                <a:cs typeface="Times New Roman" panose="02020603050405020304" pitchFamily="18" charset="0"/>
              </a:rPr>
              <a:t>Aspect based sentiment analysis</a:t>
            </a:r>
            <a:r>
              <a:rPr lang="en-US" sz="2150" b="1" dirty="0">
                <a:latin typeface="Times New Roman" panose="02020603050405020304" pitchFamily="18" charset="0"/>
                <a:cs typeface="Times New Roman" panose="02020603050405020304" pitchFamily="18" charset="0"/>
              </a:rPr>
              <a:t>: </a:t>
            </a:r>
            <a:r>
              <a:rPr lang="en-US" sz="2150" dirty="0">
                <a:latin typeface="Times New Roman" panose="02020603050405020304" pitchFamily="18" charset="0"/>
                <a:cs typeface="Times New Roman" panose="02020603050405020304" pitchFamily="18" charset="0"/>
              </a:rPr>
              <a:t>It focuses on a particular aspect like for instance, if a person wants to check the feature of the cell phone then it checks the aspect such as battery, screen, camera quality then aspect based is used.</a:t>
            </a:r>
          </a:p>
          <a:p>
            <a:pPr marL="514350" indent="-514350">
              <a:buFont typeface="+mj-lt"/>
              <a:buAutoNum type="arabicPeriod"/>
            </a:pPr>
            <a:r>
              <a:rPr lang="en-US" sz="2150" b="1" u="sng" dirty="0">
                <a:latin typeface="Times New Roman" panose="02020603050405020304" pitchFamily="18" charset="0"/>
                <a:cs typeface="Times New Roman" panose="02020603050405020304" pitchFamily="18" charset="0"/>
              </a:rPr>
              <a:t>Multilingual sentiment analysis</a:t>
            </a:r>
            <a:r>
              <a:rPr lang="en-US" sz="2150" b="1" dirty="0">
                <a:latin typeface="Times New Roman" panose="02020603050405020304" pitchFamily="18" charset="0"/>
                <a:cs typeface="Times New Roman" panose="02020603050405020304" pitchFamily="18" charset="0"/>
              </a:rPr>
              <a:t>: </a:t>
            </a:r>
            <a:r>
              <a:rPr lang="en-US" sz="2150" dirty="0">
                <a:latin typeface="Times New Roman" panose="02020603050405020304" pitchFamily="18" charset="0"/>
                <a:cs typeface="Times New Roman" panose="02020603050405020304" pitchFamily="18" charset="0"/>
              </a:rPr>
              <a:t>Multilingual consists of different languages where the classification needs to be done as positive, negative, and neutral. This is highly challenging and comparatively difficult.</a:t>
            </a:r>
          </a:p>
          <a:p>
            <a:pPr marL="0" indent="0" eaLnBrk="1" fontAlgn="auto" hangingPunct="1">
              <a:lnSpc>
                <a:spcPct val="110000"/>
              </a:lnSpc>
              <a:spcBef>
                <a:spcPts val="0"/>
              </a:spcBef>
              <a:spcAft>
                <a:spcPts val="0"/>
              </a:spcAft>
              <a:buNone/>
              <a:defRPr/>
            </a:pPr>
            <a:endParaRPr lang="en-US" sz="2150" dirty="0">
              <a:latin typeface="Times New Roman" panose="02020603050405020304" pitchFamily="18" charset="0"/>
              <a:cs typeface="Times New Roman" panose="02020603050405020304" pitchFamily="18" charset="0"/>
            </a:endParaRPr>
          </a:p>
        </p:txBody>
      </p:sp>
      <p:pic>
        <p:nvPicPr>
          <p:cNvPr id="6148" name="Picture 2" descr="C:\Users\VenuGS\Desktop\Logo_VMEG.jpg">
            <a:extLst>
              <a:ext uri="{FF2B5EF4-FFF2-40B4-BE49-F238E27FC236}">
                <a16:creationId xmlns:a16="http://schemas.microsoft.com/office/drawing/2014/main" id="{0E3531EF-2909-48C7-86E0-E424BCFC34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Slide Number Placeholder 4">
            <a:extLst>
              <a:ext uri="{FF2B5EF4-FFF2-40B4-BE49-F238E27FC236}">
                <a16:creationId xmlns:a16="http://schemas.microsoft.com/office/drawing/2014/main" id="{28065C28-9DC1-4D24-BFBE-460E2E80418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4AFA2E8-B67B-412C-8920-7CA068A581BE}" type="slidenum">
              <a:rPr lang="en-US" altLang="en-US" sz="1200">
                <a:solidFill>
                  <a:srgbClr val="898989"/>
                </a:solidFill>
              </a:rPr>
              <a:pPr>
                <a:spcBef>
                  <a:spcPct val="0"/>
                </a:spcBef>
                <a:buFontTx/>
                <a:buNone/>
              </a:pPr>
              <a:t>5</a:t>
            </a:fld>
            <a:endParaRPr lang="en-US" altLang="en-US" sz="1200">
              <a:solidFill>
                <a:srgbClr val="898989"/>
              </a:solidFill>
            </a:endParaRPr>
          </a:p>
        </p:txBody>
      </p:sp>
    </p:spTree>
    <p:extLst>
      <p:ext uri="{BB962C8B-B14F-4D97-AF65-F5344CB8AC3E}">
        <p14:creationId xmlns:p14="http://schemas.microsoft.com/office/powerpoint/2010/main" val="24665029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28CCA-8DB2-48EA-9102-BCBA71557754}"/>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spcAft>
                <a:spcPts val="0"/>
              </a:spcAft>
              <a:defRPr/>
            </a:pPr>
            <a:r>
              <a:rPr lang="en-US" sz="3200" b="1" dirty="0">
                <a:solidFill>
                  <a:schemeClr val="accent2">
                    <a:lumMod val="75000"/>
                  </a:schemeClr>
                </a:solidFill>
                <a:latin typeface="Times New Roman" panose="02020603050405020304" pitchFamily="18" charset="0"/>
                <a:cs typeface="Times New Roman" panose="02020603050405020304" pitchFamily="18" charset="0"/>
              </a:rPr>
              <a:t>How does Sentiment Analysis work?</a:t>
            </a:r>
          </a:p>
        </p:txBody>
      </p:sp>
      <p:sp>
        <p:nvSpPr>
          <p:cNvPr id="3" name="Content Placeholder 2">
            <a:extLst>
              <a:ext uri="{FF2B5EF4-FFF2-40B4-BE49-F238E27FC236}">
                <a16:creationId xmlns:a16="http://schemas.microsoft.com/office/drawing/2014/main" id="{D137E239-AB00-446B-8C13-662838407F8B}"/>
              </a:ext>
            </a:extLst>
          </p:cNvPr>
          <p:cNvSpPr>
            <a:spLocks noGrp="1"/>
          </p:cNvSpPr>
          <p:nvPr>
            <p:ph idx="1"/>
          </p:nvPr>
        </p:nvSpPr>
        <p:spPr>
          <a:xfrm>
            <a:off x="228600" y="1066799"/>
            <a:ext cx="8763000" cy="5654675"/>
          </a:xfrm>
        </p:spPr>
        <p:style>
          <a:lnRef idx="2">
            <a:schemeClr val="accent6"/>
          </a:lnRef>
          <a:fillRef idx="1">
            <a:schemeClr val="lt1"/>
          </a:fillRef>
          <a:effectRef idx="0">
            <a:schemeClr val="accent6"/>
          </a:effectRef>
          <a:fontRef idx="minor">
            <a:schemeClr val="dk1"/>
          </a:fontRef>
        </p:style>
        <p:txBody>
          <a:bodyPr rtlCol="0">
            <a:noAutofit/>
          </a:bodyPr>
          <a:lstStyle/>
          <a:p>
            <a:r>
              <a:rPr lang="en-US" sz="2300" dirty="0">
                <a:latin typeface="Times New Roman" panose="02020603050405020304" pitchFamily="18" charset="0"/>
                <a:cs typeface="Times New Roman" panose="02020603050405020304" pitchFamily="18" charset="0"/>
              </a:rPr>
              <a:t>There are three approaches used :-</a:t>
            </a:r>
          </a:p>
          <a:p>
            <a:pPr marL="514350" indent="-514350">
              <a:buFont typeface="+mj-lt"/>
              <a:buAutoNum type="arabicParenR"/>
            </a:pPr>
            <a:r>
              <a:rPr lang="en-US" sz="2300" b="1" u="sng" dirty="0">
                <a:latin typeface="Times New Roman" panose="02020603050405020304" pitchFamily="18" charset="0"/>
                <a:cs typeface="Times New Roman" panose="02020603050405020304" pitchFamily="18" charset="0"/>
              </a:rPr>
              <a:t>Rule-based approach</a:t>
            </a: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Over here, the lexicon method, tokenization, parsing comes in the rule-based. The approach is that counts the number of positive and negative words in the given dataset. If the number of positive words is greater than the negative words then the sentiment is positive else vice-versa.</a:t>
            </a:r>
          </a:p>
          <a:p>
            <a:pPr marL="514350" indent="-514350">
              <a:buFont typeface="+mj-lt"/>
              <a:buAutoNum type="arabicParenR"/>
            </a:pPr>
            <a:r>
              <a:rPr lang="en-US" sz="2300" b="1" u="sng" dirty="0">
                <a:latin typeface="Times New Roman" panose="02020603050405020304" pitchFamily="18" charset="0"/>
                <a:cs typeface="Times New Roman" panose="02020603050405020304" pitchFamily="18" charset="0"/>
              </a:rPr>
              <a:t>Automatic Approach</a:t>
            </a: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This approach works on the machine learning technique. Firstly, the datasets are trained and predictive analysis is done. The next process is the extraction of words from the text is done. This text extraction can be done using different techniques such as Naive Bayes, Linear Regression, Support Vector, Deep Learning like this machine learning techniques are used.</a:t>
            </a:r>
          </a:p>
          <a:p>
            <a:pPr marL="514350" indent="-514350">
              <a:buFont typeface="+mj-lt"/>
              <a:buAutoNum type="arabicParenR"/>
            </a:pPr>
            <a:r>
              <a:rPr lang="en-US" sz="2300" b="1" u="sng" dirty="0">
                <a:latin typeface="Times New Roman" panose="02020603050405020304" pitchFamily="18" charset="0"/>
                <a:cs typeface="Times New Roman" panose="02020603050405020304" pitchFamily="18" charset="0"/>
              </a:rPr>
              <a:t>Hybrid Approach</a:t>
            </a: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It is the combination of both the above approaches i.e. rule-based and automatic approach. The surplus is that the accuracy is high compared to the other two approaches.</a:t>
            </a:r>
          </a:p>
          <a:p>
            <a:pPr marL="0" indent="0" eaLnBrk="1" fontAlgn="auto" hangingPunct="1">
              <a:lnSpc>
                <a:spcPct val="110000"/>
              </a:lnSpc>
              <a:spcBef>
                <a:spcPts val="0"/>
              </a:spcBef>
              <a:spcAft>
                <a:spcPts val="0"/>
              </a:spcAft>
              <a:buNone/>
              <a:defRPr/>
            </a:pPr>
            <a:endParaRPr lang="en-US" sz="2300" dirty="0">
              <a:latin typeface="Times New Roman" panose="02020603050405020304" pitchFamily="18" charset="0"/>
              <a:cs typeface="Times New Roman" panose="02020603050405020304" pitchFamily="18" charset="0"/>
            </a:endParaRPr>
          </a:p>
        </p:txBody>
      </p:sp>
      <p:pic>
        <p:nvPicPr>
          <p:cNvPr id="6148" name="Picture 2" descr="C:\Users\VenuGS\Desktop\Logo_VMEG.jpg">
            <a:extLst>
              <a:ext uri="{FF2B5EF4-FFF2-40B4-BE49-F238E27FC236}">
                <a16:creationId xmlns:a16="http://schemas.microsoft.com/office/drawing/2014/main" id="{0E3531EF-2909-48C7-86E0-E424BCFC34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Slide Number Placeholder 4">
            <a:extLst>
              <a:ext uri="{FF2B5EF4-FFF2-40B4-BE49-F238E27FC236}">
                <a16:creationId xmlns:a16="http://schemas.microsoft.com/office/drawing/2014/main" id="{28065C28-9DC1-4D24-BFBE-460E2E80418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4AFA2E8-B67B-412C-8920-7CA068A581BE}" type="slidenum">
              <a:rPr lang="en-US" altLang="en-US" sz="1200">
                <a:solidFill>
                  <a:srgbClr val="898989"/>
                </a:solidFill>
              </a:rPr>
              <a:pPr>
                <a:spcBef>
                  <a:spcPct val="0"/>
                </a:spcBef>
                <a:buFontTx/>
                <a:buNone/>
              </a:pPr>
              <a:t>6</a:t>
            </a:fld>
            <a:endParaRPr lang="en-US" altLang="en-US" sz="1200">
              <a:solidFill>
                <a:srgbClr val="898989"/>
              </a:solidFill>
            </a:endParaRPr>
          </a:p>
        </p:txBody>
      </p:sp>
    </p:spTree>
    <p:extLst>
      <p:ext uri="{BB962C8B-B14F-4D97-AF65-F5344CB8AC3E}">
        <p14:creationId xmlns:p14="http://schemas.microsoft.com/office/powerpoint/2010/main" val="23215215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28CCA-8DB2-48EA-9102-BCBA71557754}"/>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spcAft>
                <a:spcPts val="0"/>
              </a:spcAft>
              <a:defRPr/>
            </a:pPr>
            <a:r>
              <a:rPr lang="en-US" sz="3200" b="1" dirty="0">
                <a:solidFill>
                  <a:schemeClr val="accent2">
                    <a:lumMod val="75000"/>
                  </a:schemeClr>
                </a:solidFill>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D137E239-AB00-446B-8C13-662838407F8B}"/>
              </a:ext>
            </a:extLst>
          </p:cNvPr>
          <p:cNvSpPr>
            <a:spLocks noGrp="1"/>
          </p:cNvSpPr>
          <p:nvPr>
            <p:ph idx="1"/>
          </p:nvPr>
        </p:nvSpPr>
        <p:spPr>
          <a:xfrm>
            <a:off x="228600" y="1066799"/>
            <a:ext cx="8763000" cy="5654675"/>
          </a:xfrm>
        </p:spPr>
        <p:style>
          <a:lnRef idx="2">
            <a:schemeClr val="accent6"/>
          </a:lnRef>
          <a:fillRef idx="1">
            <a:schemeClr val="lt1"/>
          </a:fillRef>
          <a:effectRef idx="0">
            <a:schemeClr val="accent6"/>
          </a:effectRef>
          <a:fontRef idx="minor">
            <a:schemeClr val="dk1"/>
          </a:fontRef>
        </p:style>
        <p:txBody>
          <a:bodyPr rtlCol="0">
            <a:noAutofit/>
          </a:bodyPr>
          <a:lstStyle/>
          <a:p>
            <a:r>
              <a:rPr lang="en-US" sz="2300" dirty="0">
                <a:latin typeface="Times New Roman" panose="02020603050405020304" pitchFamily="18" charset="0"/>
                <a:cs typeface="Times New Roman" panose="02020603050405020304" pitchFamily="18" charset="0"/>
              </a:rPr>
              <a:t>Sentiment Analysis has a wide range of applications as:</a:t>
            </a:r>
          </a:p>
          <a:p>
            <a:pPr marL="571500" indent="-571500">
              <a:buFont typeface="+mj-lt"/>
              <a:buAutoNum type="romanUcPeriod"/>
            </a:pPr>
            <a:r>
              <a:rPr lang="en-US" sz="2300" b="1" u="sng" dirty="0">
                <a:latin typeface="Times New Roman" panose="02020603050405020304" pitchFamily="18" charset="0"/>
                <a:cs typeface="Times New Roman" panose="02020603050405020304" pitchFamily="18" charset="0"/>
              </a:rPr>
              <a:t>Social Media</a:t>
            </a: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If for instance the comments on social media side as Instagram, over here all the reviews are analyzed and categorized as positive, negative, and neutral.</a:t>
            </a:r>
          </a:p>
          <a:p>
            <a:pPr marL="571500" indent="-571500">
              <a:buFont typeface="+mj-lt"/>
              <a:buAutoNum type="romanUcPeriod"/>
            </a:pPr>
            <a:r>
              <a:rPr lang="en-US" sz="2300" b="1" u="sng" dirty="0">
                <a:latin typeface="Times New Roman" panose="02020603050405020304" pitchFamily="18" charset="0"/>
                <a:cs typeface="Times New Roman" panose="02020603050405020304" pitchFamily="18" charset="0"/>
              </a:rPr>
              <a:t>Customer Service</a:t>
            </a: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In the play store, all the comments in the form of 1 to 5 are done with the help of sentiment analysis approaches.</a:t>
            </a:r>
          </a:p>
          <a:p>
            <a:pPr marL="571500" indent="-571500">
              <a:buFont typeface="+mj-lt"/>
              <a:buAutoNum type="romanUcPeriod"/>
            </a:pPr>
            <a:r>
              <a:rPr lang="en-US" sz="2300" b="1" u="sng" dirty="0">
                <a:latin typeface="Times New Roman" panose="02020603050405020304" pitchFamily="18" charset="0"/>
                <a:cs typeface="Times New Roman" panose="02020603050405020304" pitchFamily="18" charset="0"/>
              </a:rPr>
              <a:t>Marketing Sector</a:t>
            </a: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In the marketing area where a particular product needs to be reviewed as good or bad.</a:t>
            </a:r>
          </a:p>
          <a:p>
            <a:pPr marL="571500" indent="-571500">
              <a:buFont typeface="+mj-lt"/>
              <a:buAutoNum type="romanUcPeriod"/>
            </a:pPr>
            <a:r>
              <a:rPr lang="en-US" sz="2300" b="1" u="sng" dirty="0">
                <a:latin typeface="Times New Roman" panose="02020603050405020304" pitchFamily="18" charset="0"/>
                <a:cs typeface="Times New Roman" panose="02020603050405020304" pitchFamily="18" charset="0"/>
              </a:rPr>
              <a:t>Reviewer side</a:t>
            </a: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All the reviewers will have a look at the comments and will check and give the overall review of the product.</a:t>
            </a:r>
          </a:p>
          <a:p>
            <a:pPr marL="0" indent="0" eaLnBrk="1" fontAlgn="auto" hangingPunct="1">
              <a:lnSpc>
                <a:spcPct val="110000"/>
              </a:lnSpc>
              <a:spcBef>
                <a:spcPts val="0"/>
              </a:spcBef>
              <a:spcAft>
                <a:spcPts val="0"/>
              </a:spcAft>
              <a:buNone/>
              <a:defRPr/>
            </a:pPr>
            <a:endParaRPr lang="en-US" sz="2300" dirty="0">
              <a:latin typeface="Times New Roman" panose="02020603050405020304" pitchFamily="18" charset="0"/>
              <a:cs typeface="Times New Roman" panose="02020603050405020304" pitchFamily="18" charset="0"/>
            </a:endParaRPr>
          </a:p>
        </p:txBody>
      </p:sp>
      <p:pic>
        <p:nvPicPr>
          <p:cNvPr id="6148" name="Picture 2" descr="C:\Users\VenuGS\Desktop\Logo_VMEG.jpg">
            <a:extLst>
              <a:ext uri="{FF2B5EF4-FFF2-40B4-BE49-F238E27FC236}">
                <a16:creationId xmlns:a16="http://schemas.microsoft.com/office/drawing/2014/main" id="{0E3531EF-2909-48C7-86E0-E424BCFC34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Slide Number Placeholder 4">
            <a:extLst>
              <a:ext uri="{FF2B5EF4-FFF2-40B4-BE49-F238E27FC236}">
                <a16:creationId xmlns:a16="http://schemas.microsoft.com/office/drawing/2014/main" id="{28065C28-9DC1-4D24-BFBE-460E2E80418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4AFA2E8-B67B-412C-8920-7CA068A581BE}" type="slidenum">
              <a:rPr lang="en-US" altLang="en-US" sz="1200">
                <a:solidFill>
                  <a:srgbClr val="898989"/>
                </a:solidFill>
              </a:rPr>
              <a:pPr>
                <a:spcBef>
                  <a:spcPct val="0"/>
                </a:spcBef>
                <a:buFontTx/>
                <a:buNone/>
              </a:pPr>
              <a:t>7</a:t>
            </a:fld>
            <a:endParaRPr lang="en-US" altLang="en-US" sz="1200">
              <a:solidFill>
                <a:srgbClr val="898989"/>
              </a:solidFill>
            </a:endParaRPr>
          </a:p>
        </p:txBody>
      </p:sp>
      <p:pic>
        <p:nvPicPr>
          <p:cNvPr id="6" name="Picture 5" descr="Social Media Tips - School News - Deltona High School">
            <a:extLst>
              <a:ext uri="{FF2B5EF4-FFF2-40B4-BE49-F238E27FC236}">
                <a16:creationId xmlns:a16="http://schemas.microsoft.com/office/drawing/2014/main" id="{A37B32CD-49D5-4460-9369-15D682979B4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53719" y="5069206"/>
            <a:ext cx="1905001" cy="1443989"/>
          </a:xfrm>
          <a:prstGeom prst="rect">
            <a:avLst/>
          </a:prstGeom>
          <a:noFill/>
          <a:ln>
            <a:noFill/>
          </a:ln>
        </p:spPr>
      </p:pic>
      <p:pic>
        <p:nvPicPr>
          <p:cNvPr id="9" name="Picture 8" descr="I m interested in marketing sector n goverment sector">
            <a:extLst>
              <a:ext uri="{FF2B5EF4-FFF2-40B4-BE49-F238E27FC236}">
                <a16:creationId xmlns:a16="http://schemas.microsoft.com/office/drawing/2014/main" id="{D2DDCA07-6494-47F2-B1B1-DCC0F4F6612B}"/>
              </a:ext>
            </a:extLst>
          </p:cNvPr>
          <p:cNvPicPr/>
          <p:nvPr/>
        </p:nvPicPr>
        <p:blipFill rotWithShape="1">
          <a:blip r:embed="rId5">
            <a:extLst>
              <a:ext uri="{28A0092B-C50C-407E-A947-70E740481C1C}">
                <a14:useLocalDpi xmlns:a14="http://schemas.microsoft.com/office/drawing/2010/main" val="0"/>
              </a:ext>
            </a:extLst>
          </a:blip>
          <a:srcRect b="12218"/>
          <a:stretch/>
        </p:blipFill>
        <p:spPr bwMode="auto">
          <a:xfrm>
            <a:off x="6847840" y="4852985"/>
            <a:ext cx="1757681" cy="1660209"/>
          </a:xfrm>
          <a:prstGeom prst="rect">
            <a:avLst/>
          </a:prstGeom>
          <a:noFill/>
          <a:ln>
            <a:noFill/>
          </a:ln>
        </p:spPr>
      </p:pic>
      <p:pic>
        <p:nvPicPr>
          <p:cNvPr id="10" name="Picture 9" descr="Essential Tools Required For Efficient Customer Support">
            <a:extLst>
              <a:ext uri="{FF2B5EF4-FFF2-40B4-BE49-F238E27FC236}">
                <a16:creationId xmlns:a16="http://schemas.microsoft.com/office/drawing/2014/main" id="{096F3B00-E791-4386-8AC4-A5911FBF395B}"/>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2786380" y="5102860"/>
            <a:ext cx="3733800" cy="1253490"/>
          </a:xfrm>
          <a:prstGeom prst="rect">
            <a:avLst/>
          </a:prstGeom>
          <a:noFill/>
          <a:ln>
            <a:noFill/>
          </a:ln>
        </p:spPr>
      </p:pic>
    </p:spTree>
    <p:extLst>
      <p:ext uri="{BB962C8B-B14F-4D97-AF65-F5344CB8AC3E}">
        <p14:creationId xmlns:p14="http://schemas.microsoft.com/office/powerpoint/2010/main" val="11610455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28CCA-8DB2-48EA-9102-BCBA71557754}"/>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spcAft>
                <a:spcPts val="0"/>
              </a:spcAft>
              <a:defRPr/>
            </a:pPr>
            <a:r>
              <a:rPr lang="en-US" sz="2800" b="1" dirty="0">
                <a:solidFill>
                  <a:schemeClr val="accent2">
                    <a:lumMod val="75000"/>
                  </a:schemeClr>
                </a:solidFill>
                <a:latin typeface="Times New Roman" panose="02020603050405020304" pitchFamily="18" charset="0"/>
                <a:cs typeface="Times New Roman" panose="02020603050405020304" pitchFamily="18" charset="0"/>
              </a:rPr>
              <a:t>Process Model</a:t>
            </a:r>
          </a:p>
        </p:txBody>
      </p:sp>
      <p:sp>
        <p:nvSpPr>
          <p:cNvPr id="3" name="Content Placeholder 2">
            <a:extLst>
              <a:ext uri="{FF2B5EF4-FFF2-40B4-BE49-F238E27FC236}">
                <a16:creationId xmlns:a16="http://schemas.microsoft.com/office/drawing/2014/main" id="{D137E239-AB00-446B-8C13-662838407F8B}"/>
              </a:ext>
            </a:extLst>
          </p:cNvPr>
          <p:cNvSpPr>
            <a:spLocks noGrp="1"/>
          </p:cNvSpPr>
          <p:nvPr>
            <p:ph idx="1"/>
          </p:nvPr>
        </p:nvSpPr>
        <p:spPr>
          <a:xfrm>
            <a:off x="228600" y="1066799"/>
            <a:ext cx="8763000" cy="5654675"/>
          </a:xfrm>
        </p:spPr>
        <p:style>
          <a:lnRef idx="2">
            <a:schemeClr val="accent6"/>
          </a:lnRef>
          <a:fillRef idx="1">
            <a:schemeClr val="lt1"/>
          </a:fillRef>
          <a:effectRef idx="0">
            <a:schemeClr val="accent6"/>
          </a:effectRef>
          <a:fontRef idx="minor">
            <a:schemeClr val="dk1"/>
          </a:fontRef>
        </p:style>
        <p:txBody>
          <a:bodyPr rtlCol="0">
            <a:noAutofit/>
          </a:bodyPr>
          <a:lstStyle/>
          <a:p>
            <a:pPr eaLnBrk="1" fontAlgn="auto" hangingPunct="1">
              <a:lnSpc>
                <a:spcPct val="110000"/>
              </a:lnSpc>
              <a:spcBef>
                <a:spcPts val="0"/>
              </a:spcBef>
              <a:spcAft>
                <a:spcPts val="0"/>
              </a:spcAft>
              <a:defRPr/>
            </a:pPr>
            <a:r>
              <a:rPr lang="en-US" sz="2300" b="1" u="sng" dirty="0">
                <a:latin typeface="Times New Roman" panose="02020603050405020304" pitchFamily="18" charset="0"/>
                <a:cs typeface="Times New Roman" panose="02020603050405020304" pitchFamily="18" charset="0"/>
              </a:rPr>
              <a:t>Working Process of Sentiment Analysis</a:t>
            </a:r>
            <a:r>
              <a:rPr lang="en-US" sz="2300" b="1" dirty="0">
                <a:latin typeface="Times New Roman" panose="02020603050405020304" pitchFamily="18" charset="0"/>
                <a:cs typeface="Times New Roman" panose="02020603050405020304" pitchFamily="18" charset="0"/>
              </a:rPr>
              <a:t>: - </a:t>
            </a:r>
          </a:p>
        </p:txBody>
      </p:sp>
      <p:pic>
        <p:nvPicPr>
          <p:cNvPr id="6148" name="Picture 2" descr="C:\Users\VenuGS\Desktop\Logo_VMEG.jpg">
            <a:extLst>
              <a:ext uri="{FF2B5EF4-FFF2-40B4-BE49-F238E27FC236}">
                <a16:creationId xmlns:a16="http://schemas.microsoft.com/office/drawing/2014/main" id="{0E3531EF-2909-48C7-86E0-E424BCFC34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Slide Number Placeholder 4">
            <a:extLst>
              <a:ext uri="{FF2B5EF4-FFF2-40B4-BE49-F238E27FC236}">
                <a16:creationId xmlns:a16="http://schemas.microsoft.com/office/drawing/2014/main" id="{28065C28-9DC1-4D24-BFBE-460E2E80418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4AFA2E8-B67B-412C-8920-7CA068A581BE}" type="slidenum">
              <a:rPr lang="en-US" altLang="en-US" sz="1200">
                <a:solidFill>
                  <a:srgbClr val="898989"/>
                </a:solidFill>
              </a:rPr>
              <a:pPr>
                <a:spcBef>
                  <a:spcPct val="0"/>
                </a:spcBef>
                <a:buFontTx/>
                <a:buNone/>
              </a:pPr>
              <a:t>8</a:t>
            </a:fld>
            <a:endParaRPr lang="en-US" altLang="en-US" sz="1200">
              <a:solidFill>
                <a:srgbClr val="898989"/>
              </a:solidFill>
            </a:endParaRPr>
          </a:p>
        </p:txBody>
      </p:sp>
      <p:pic>
        <p:nvPicPr>
          <p:cNvPr id="6" name="Picture 5">
            <a:extLst>
              <a:ext uri="{FF2B5EF4-FFF2-40B4-BE49-F238E27FC236}">
                <a16:creationId xmlns:a16="http://schemas.microsoft.com/office/drawing/2014/main" id="{E58A452F-2864-422C-BF38-D8034717A468}"/>
              </a:ext>
            </a:extLst>
          </p:cNvPr>
          <p:cNvPicPr>
            <a:picLocks noChangeAspect="1"/>
          </p:cNvPicPr>
          <p:nvPr/>
        </p:nvPicPr>
        <p:blipFill rotWithShape="1">
          <a:blip r:embed="rId4"/>
          <a:srcRect l="974" t="929" r="9121" b="7816"/>
          <a:stretch/>
        </p:blipFill>
        <p:spPr>
          <a:xfrm>
            <a:off x="2861409" y="1447800"/>
            <a:ext cx="3879235" cy="5135562"/>
          </a:xfrm>
          <a:prstGeom prst="rect">
            <a:avLst/>
          </a:prstGeom>
        </p:spPr>
      </p:pic>
    </p:spTree>
    <p:extLst>
      <p:ext uri="{BB962C8B-B14F-4D97-AF65-F5344CB8AC3E}">
        <p14:creationId xmlns:p14="http://schemas.microsoft.com/office/powerpoint/2010/main" val="16959777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28CCA-8DB2-48EA-9102-BCBA71557754}"/>
              </a:ext>
            </a:extLst>
          </p:cNvPr>
          <p:cNvSpPr>
            <a:spLocks noGrp="1"/>
          </p:cNvSpPr>
          <p:nvPr>
            <p:ph type="title"/>
          </p:nvPr>
        </p:nvSpPr>
        <p:spPr>
          <a:xfrm>
            <a:off x="228600" y="274638"/>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spcAft>
                <a:spcPts val="0"/>
              </a:spcAft>
              <a:defRPr/>
            </a:pPr>
            <a:r>
              <a:rPr lang="en-US" sz="2800" b="1" dirty="0">
                <a:solidFill>
                  <a:schemeClr val="accent2">
                    <a:lumMod val="75000"/>
                  </a:schemeClr>
                </a:solidFill>
                <a:latin typeface="Times New Roman" panose="02020603050405020304" pitchFamily="18" charset="0"/>
                <a:cs typeface="Times New Roman" panose="02020603050405020304" pitchFamily="18" charset="0"/>
              </a:rPr>
              <a:t>Design Phase</a:t>
            </a:r>
          </a:p>
        </p:txBody>
      </p:sp>
      <p:sp>
        <p:nvSpPr>
          <p:cNvPr id="3" name="Content Placeholder 2">
            <a:extLst>
              <a:ext uri="{FF2B5EF4-FFF2-40B4-BE49-F238E27FC236}">
                <a16:creationId xmlns:a16="http://schemas.microsoft.com/office/drawing/2014/main" id="{D137E239-AB00-446B-8C13-662838407F8B}"/>
              </a:ext>
            </a:extLst>
          </p:cNvPr>
          <p:cNvSpPr>
            <a:spLocks noGrp="1"/>
          </p:cNvSpPr>
          <p:nvPr>
            <p:ph idx="1"/>
          </p:nvPr>
        </p:nvSpPr>
        <p:spPr>
          <a:xfrm>
            <a:off x="228600" y="1066799"/>
            <a:ext cx="8763000" cy="5654675"/>
          </a:xfrm>
        </p:spPr>
        <p:style>
          <a:lnRef idx="2">
            <a:schemeClr val="accent6"/>
          </a:lnRef>
          <a:fillRef idx="1">
            <a:schemeClr val="lt1"/>
          </a:fillRef>
          <a:effectRef idx="0">
            <a:schemeClr val="accent6"/>
          </a:effectRef>
          <a:fontRef idx="minor">
            <a:schemeClr val="dk1"/>
          </a:fontRef>
        </p:style>
        <p:txBody>
          <a:bodyPr rtlCol="0">
            <a:noAutofit/>
          </a:bodyPr>
          <a:lstStyle/>
          <a:p>
            <a:pPr eaLnBrk="1" fontAlgn="auto" hangingPunct="1">
              <a:lnSpc>
                <a:spcPct val="110000"/>
              </a:lnSpc>
              <a:spcBef>
                <a:spcPts val="0"/>
              </a:spcBef>
              <a:spcAft>
                <a:spcPts val="0"/>
              </a:spcAft>
              <a:defRPr/>
            </a:pPr>
            <a:r>
              <a:rPr lang="en-US" sz="2300" b="1" u="sng" dirty="0">
                <a:latin typeface="Times New Roman" panose="02020603050405020304" pitchFamily="18" charset="0"/>
                <a:cs typeface="Times New Roman" panose="02020603050405020304" pitchFamily="18" charset="0"/>
              </a:rPr>
              <a:t>Diagram representation of Sentiment Analysis</a:t>
            </a:r>
            <a:r>
              <a:rPr lang="en-US" sz="2300" b="1" dirty="0">
                <a:latin typeface="Times New Roman" panose="02020603050405020304" pitchFamily="18" charset="0"/>
                <a:cs typeface="Times New Roman" panose="02020603050405020304" pitchFamily="18" charset="0"/>
              </a:rPr>
              <a:t>: - </a:t>
            </a:r>
          </a:p>
        </p:txBody>
      </p:sp>
      <p:pic>
        <p:nvPicPr>
          <p:cNvPr id="6148" name="Picture 2" descr="C:\Users\VenuGS\Desktop\Logo_VMEG.jpg">
            <a:extLst>
              <a:ext uri="{FF2B5EF4-FFF2-40B4-BE49-F238E27FC236}">
                <a16:creationId xmlns:a16="http://schemas.microsoft.com/office/drawing/2014/main" id="{0E3531EF-2909-48C7-86E0-E424BCFC34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Slide Number Placeholder 4">
            <a:extLst>
              <a:ext uri="{FF2B5EF4-FFF2-40B4-BE49-F238E27FC236}">
                <a16:creationId xmlns:a16="http://schemas.microsoft.com/office/drawing/2014/main" id="{28065C28-9DC1-4D24-BFBE-460E2E80418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4AFA2E8-B67B-412C-8920-7CA068A581BE}" type="slidenum">
              <a:rPr lang="en-US" altLang="en-US" sz="1200">
                <a:solidFill>
                  <a:srgbClr val="898989"/>
                </a:solidFill>
              </a:rPr>
              <a:pPr>
                <a:spcBef>
                  <a:spcPct val="0"/>
                </a:spcBef>
                <a:buFontTx/>
                <a:buNone/>
              </a:pPr>
              <a:t>9</a:t>
            </a:fld>
            <a:endParaRPr lang="en-US" altLang="en-US" sz="1200">
              <a:solidFill>
                <a:srgbClr val="898989"/>
              </a:solidFill>
            </a:endParaRPr>
          </a:p>
        </p:txBody>
      </p:sp>
      <p:pic>
        <p:nvPicPr>
          <p:cNvPr id="7" name="Content Placeholder 3">
            <a:extLst>
              <a:ext uri="{FF2B5EF4-FFF2-40B4-BE49-F238E27FC236}">
                <a16:creationId xmlns:a16="http://schemas.microsoft.com/office/drawing/2014/main" id="{C1D5F1BB-DBB9-46A7-9FBE-B33A4C53FCA1}"/>
              </a:ext>
            </a:extLst>
          </p:cNvPr>
          <p:cNvPicPr>
            <a:picLocks noChangeAspect="1"/>
          </p:cNvPicPr>
          <p:nvPr/>
        </p:nvPicPr>
        <p:blipFill rotWithShape="1">
          <a:blip r:embed="rId4"/>
          <a:srcRect l="49565" t="15829" r="3478" b="17697"/>
          <a:stretch/>
        </p:blipFill>
        <p:spPr bwMode="auto">
          <a:xfrm>
            <a:off x="2256427" y="2050254"/>
            <a:ext cx="4631145" cy="368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50485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4597</TotalTime>
  <Words>915</Words>
  <Application>Microsoft Office PowerPoint</Application>
  <PresentationFormat>On-screen Show (4:3)</PresentationFormat>
  <Paragraphs>116</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   VARDHAMAN COLLEGE OF ENGINEERING, HYDERABAD Autonomous institute affiliated to JNTUH  DEPARTMENT OF COMPUTER SCIENCE &amp; ENGINEERING  </vt:lpstr>
      <vt:lpstr>PR Project Outlines</vt:lpstr>
      <vt:lpstr>What is Sentiment Analysis ?</vt:lpstr>
      <vt:lpstr>Why Do we perform Sentiment Analysis ?</vt:lpstr>
      <vt:lpstr>Types of Sentiment Analysis</vt:lpstr>
      <vt:lpstr>How does Sentiment Analysis work?</vt:lpstr>
      <vt:lpstr>APPLICATIONS</vt:lpstr>
      <vt:lpstr>Process Model</vt:lpstr>
      <vt:lpstr>Design Phase</vt:lpstr>
      <vt:lpstr>Architecture Diagram</vt:lpstr>
      <vt:lpstr>Challenges of Sentiment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Venu Gopal Sakkera</dc:creator>
  <cp:lastModifiedBy>AKHILKUMAR SALUVADI</cp:lastModifiedBy>
  <cp:revision>260</cp:revision>
  <dcterms:created xsi:type="dcterms:W3CDTF">2006-08-16T00:00:00Z</dcterms:created>
  <dcterms:modified xsi:type="dcterms:W3CDTF">2022-04-29T06:11:42Z</dcterms:modified>
</cp:coreProperties>
</file>