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9"/>
  </p:notesMasterIdLst>
  <p:sldIdLst>
    <p:sldId id="256" r:id="rId2"/>
    <p:sldId id="280" r:id="rId3"/>
    <p:sldId id="283" r:id="rId4"/>
    <p:sldId id="274" r:id="rId5"/>
    <p:sldId id="275" r:id="rId6"/>
    <p:sldId id="282" r:id="rId7"/>
    <p:sldId id="277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4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5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53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94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6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II – Input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Types of Inputs:</a:t>
            </a:r>
          </a:p>
          <a:p>
            <a:pPr lvl="1" indent="-457200"/>
            <a:r>
              <a:rPr lang="en-US" b="1" dirty="0">
                <a:cs typeface="Courier New" panose="02070309020205020404" pitchFamily="49" charset="0"/>
              </a:rPr>
              <a:t>Keyboard</a:t>
            </a:r>
          </a:p>
          <a:p>
            <a:pPr lvl="1" indent="-457200"/>
            <a:r>
              <a:rPr lang="en-US" b="1" dirty="0">
                <a:cs typeface="Courier New" panose="02070309020205020404" pitchFamily="49" charset="0"/>
              </a:rPr>
              <a:t>Mouse</a:t>
            </a: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Controllers</a:t>
            </a: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Joysticks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0"/>
          <p:cNvSpPr txBox="1">
            <a:spLocks/>
          </p:cNvSpPr>
          <p:nvPr/>
        </p:nvSpPr>
        <p:spPr>
          <a:xfrm>
            <a:off x="4722471" y="1600199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457200"/>
            <a:endParaRPr lang="en-US" sz="1600" b="1" dirty="0">
              <a:cs typeface="Courier New" panose="02070309020205020404" pitchFamily="49" charset="0"/>
            </a:endParaRP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Touch Screens</a:t>
            </a: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Voice</a:t>
            </a: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Motion</a:t>
            </a:r>
          </a:p>
          <a:p>
            <a:pPr lvl="1" indent="-457200"/>
            <a:r>
              <a:rPr lang="en-US" dirty="0">
                <a:cs typeface="Courier New" panose="02070309020205020404" pitchFamily="49" charset="0"/>
              </a:rPr>
              <a:t>Camera</a:t>
            </a:r>
          </a:p>
          <a:p>
            <a:pPr indent="-457200"/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Unity’s Input Systems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b="1" dirty="0">
                <a:cs typeface="Courier New" panose="02070309020205020404" pitchFamily="49" charset="0"/>
              </a:rPr>
              <a:t>Input (Legacy)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1600" dirty="0">
                <a:cs typeface="Courier New" panose="02070309020205020404" pitchFamily="49" charset="0"/>
              </a:rPr>
              <a:t>Key Codes &amp; Mouse Buttons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Basic Keyboard and Mouse input is very easy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Hard coded input system</a:t>
            </a:r>
          </a:p>
          <a:p>
            <a:pPr lvl="0" indent="-457200"/>
            <a:endParaRPr lang="en-US" sz="16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1600" dirty="0">
                <a:cs typeface="Courier New" panose="02070309020205020404" pitchFamily="49" charset="0"/>
              </a:rPr>
              <a:t>Bound Axis and Buttons 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Project Based Binds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Doesn’t support multi players and controllers well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Different controller brands have different binds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116F41D6-EBFC-422B-BABA-AAFAB1BA92B1}"/>
              </a:ext>
            </a:extLst>
          </p:cNvPr>
          <p:cNvSpPr txBox="1">
            <a:spLocks/>
          </p:cNvSpPr>
          <p:nvPr/>
        </p:nvSpPr>
        <p:spPr>
          <a:xfrm>
            <a:off x="4089647" y="1600199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/>
            <a:r>
              <a:rPr lang="en-US" sz="2000" b="1" dirty="0">
                <a:cs typeface="Courier New" panose="02070309020205020404" pitchFamily="49" charset="0"/>
              </a:rPr>
              <a:t>Input Manager (New)</a:t>
            </a:r>
          </a:p>
          <a:p>
            <a:pPr indent="-457200"/>
            <a:endParaRPr lang="en-US" sz="2000" dirty="0">
              <a:cs typeface="Courier New" panose="02070309020205020404" pitchFamily="49" charset="0"/>
            </a:endParaRPr>
          </a:p>
          <a:p>
            <a:pPr indent="-457200"/>
            <a:r>
              <a:rPr lang="en-US" sz="1600" dirty="0">
                <a:cs typeface="Courier New" panose="02070309020205020404" pitchFamily="49" charset="0"/>
              </a:rPr>
              <a:t>New System that supports multiple gamepads</a:t>
            </a: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Streamlined support for multiple controller </a:t>
            </a:r>
            <a:r>
              <a:rPr lang="en-US" sz="1200">
                <a:cs typeface="Courier New" panose="02070309020205020404" pitchFamily="49" charset="0"/>
              </a:rPr>
              <a:t>typess</a:t>
            </a:r>
            <a:endParaRPr lang="en-US" sz="1200" dirty="0">
              <a:cs typeface="Courier New" panose="02070309020205020404" pitchFamily="49" charset="0"/>
            </a:endParaRPr>
          </a:p>
          <a:p>
            <a:pPr lvl="1" indent="-457200"/>
            <a:r>
              <a:rPr lang="en-US" sz="1200" dirty="0">
                <a:cs typeface="Courier New" panose="02070309020205020404" pitchFamily="49" charset="0"/>
              </a:rPr>
              <a:t>Have gotten 22 controllers recognized on one PC </a:t>
            </a:r>
          </a:p>
          <a:p>
            <a:pPr indent="-457200"/>
            <a:r>
              <a:rPr lang="en-US" sz="1600" dirty="0">
                <a:cs typeface="Courier New" panose="02070309020205020404" pitchFamily="49" charset="0"/>
              </a:rPr>
              <a:t>New Systems to create controller profiles </a:t>
            </a:r>
          </a:p>
          <a:p>
            <a:pPr indent="-457200"/>
            <a:endParaRPr lang="en-US" sz="1600" dirty="0">
              <a:cs typeface="Courier New" panose="02070309020205020404" pitchFamily="49" charset="0"/>
            </a:endParaRPr>
          </a:p>
          <a:p>
            <a:pPr indent="-457200"/>
            <a:r>
              <a:rPr lang="en-US" sz="1600" dirty="0">
                <a:cs typeface="Courier New" panose="02070309020205020404" pitchFamily="49" charset="0"/>
              </a:rPr>
              <a:t>Has to be enabled when you make your project. </a:t>
            </a:r>
            <a:endParaRPr 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Keyboard 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Input.anyKey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Input.anyKeyDown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indent="-4572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key);</a:t>
            </a: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key);</a:t>
            </a:r>
          </a:p>
          <a:p>
            <a:pPr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Input.GetKeyUp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key);</a:t>
            </a:r>
          </a:p>
          <a:p>
            <a:pPr lvl="0" indent="-4572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2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KeyCode</a:t>
            </a:r>
            <a:r>
              <a:rPr lang="en-US" dirty="0"/>
              <a:t> Class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err="1">
                <a:cs typeface="Courier New" panose="02070309020205020404" pitchFamily="49" charset="0"/>
              </a:rPr>
              <a:t>KeyCode</a:t>
            </a:r>
            <a:r>
              <a:rPr lang="en-US" sz="2000" dirty="0">
                <a:cs typeface="Courier New" panose="02070309020205020404" pitchFamily="49" charset="0"/>
              </a:rPr>
              <a:t> is a predefine class built for you to reference all of the keys on a keyboard easily. 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A standard keyboard has over 100 different keys on it. 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Examples: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 err="1">
                <a:cs typeface="Courier New" panose="02070309020205020404" pitchFamily="49" charset="0"/>
              </a:rPr>
              <a:t>KeyCode.A</a:t>
            </a:r>
            <a:r>
              <a:rPr lang="en-US" sz="2000" dirty="0">
                <a:cs typeface="Courier New" panose="02070309020205020404" pitchFamily="49" charset="0"/>
              </a:rPr>
              <a:t> 			</a:t>
            </a:r>
            <a:r>
              <a:rPr lang="en-US" sz="2000" dirty="0" err="1">
                <a:cs typeface="Courier New" panose="02070309020205020404" pitchFamily="49" charset="0"/>
              </a:rPr>
              <a:t>KeyCode.Z</a:t>
            </a:r>
            <a:r>
              <a:rPr lang="en-US" sz="2000" dirty="0">
                <a:cs typeface="Courier New" panose="02070309020205020404" pitchFamily="49" charset="0"/>
              </a:rPr>
              <a:t> 			KeyCode.F1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KeyCode.</a:t>
            </a:r>
            <a:r>
              <a:rPr lang="en-US" sz="2000" dirty="0"/>
              <a:t>Alpha2 </a:t>
            </a: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 err="1">
                <a:cs typeface="Courier New" panose="02070309020205020404" pitchFamily="49" charset="0"/>
              </a:rPr>
              <a:t>KeyCode.</a:t>
            </a:r>
            <a:r>
              <a:rPr lang="en-US" sz="2000" dirty="0" err="1"/>
              <a:t>UpArrow</a:t>
            </a:r>
            <a:r>
              <a:rPr lang="en-US" sz="2000" dirty="0">
                <a:cs typeface="Courier New" panose="02070309020205020404" pitchFamily="49" charset="0"/>
              </a:rPr>
              <a:t> 	</a:t>
            </a:r>
            <a:r>
              <a:rPr lang="en-US" sz="2000" dirty="0" err="1">
                <a:cs typeface="Courier New" panose="02070309020205020404" pitchFamily="49" charset="0"/>
              </a:rPr>
              <a:t>KeyCode.At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 err="1">
                <a:cs typeface="Courier New" panose="02070309020205020404" pitchFamily="49" charset="0"/>
              </a:rPr>
              <a:t>KeyCode.</a:t>
            </a:r>
            <a:r>
              <a:rPr lang="en-US" sz="2000" dirty="0" err="1"/>
              <a:t>Escape</a:t>
            </a:r>
            <a:r>
              <a:rPr lang="en-US" sz="2000" dirty="0">
                <a:cs typeface="Courier New" panose="02070309020205020404" pitchFamily="49" charset="0"/>
              </a:rPr>
              <a:t>		KeyCode.</a:t>
            </a:r>
            <a:r>
              <a:rPr lang="en-US" sz="2000" dirty="0"/>
              <a:t>Keypad5</a:t>
            </a: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err="1">
                <a:cs typeface="Courier New" panose="02070309020205020404" pitchFamily="49" charset="0"/>
              </a:rPr>
              <a:t>KeyCode.</a:t>
            </a:r>
            <a:r>
              <a:rPr lang="en-US" sz="2000" dirty="0" err="1"/>
              <a:t>LeftAlt</a:t>
            </a:r>
            <a:r>
              <a:rPr lang="en-US" sz="2000" dirty="0">
                <a:cs typeface="Courier New" panose="02070309020205020404" pitchFamily="49" charset="0"/>
              </a:rPr>
              <a:t> 		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5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Mouse 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button);</a:t>
            </a: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Input.GetMouseButtonDown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button);</a:t>
            </a:r>
          </a:p>
          <a:p>
            <a:pPr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Input.GetMouseButtonUp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button);</a:t>
            </a:r>
          </a:p>
          <a:p>
            <a:pPr lvl="0" indent="-457200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Input.mousePosition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Input.mouseScrollDelta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Button Numbers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1417637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2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317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3</vt:lpstr>
      <vt:lpstr>Wisp</vt:lpstr>
      <vt:lpstr>Scripting  Part II – Input</vt:lpstr>
      <vt:lpstr>Input</vt:lpstr>
      <vt:lpstr>Unity’s Input Systems</vt:lpstr>
      <vt:lpstr>Keyboard Input</vt:lpstr>
      <vt:lpstr>KeyCode Class</vt:lpstr>
      <vt:lpstr>Mouse Input</vt:lpstr>
      <vt:lpstr>Button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33</cp:revision>
  <dcterms:modified xsi:type="dcterms:W3CDTF">2020-09-16T23:51:20Z</dcterms:modified>
</cp:coreProperties>
</file>