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</p:sldMasterIdLst>
  <p:notesMasterIdLst>
    <p:notesMasterId r:id="rId10"/>
  </p:notesMasterIdLst>
  <p:sldIdLst>
    <p:sldId id="256" r:id="rId2"/>
    <p:sldId id="280" r:id="rId3"/>
    <p:sldId id="274" r:id="rId4"/>
    <p:sldId id="275" r:id="rId5"/>
    <p:sldId id="277" r:id="rId6"/>
    <p:sldId id="278" r:id="rId7"/>
    <p:sldId id="276" r:id="rId8"/>
    <p:sldId id="279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6082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Headings: Calibri Bold 44 in Maroon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Subheadings: Calibri 32 in Gray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Calibri 18 in 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880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843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5539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644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465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736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7880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732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69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7264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3475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9060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1474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7998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786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56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t IT NH CC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72400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540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33400" y="5181600"/>
            <a:ext cx="7239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00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1869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5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66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19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6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7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9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951860" y="4297102"/>
            <a:ext cx="6600451" cy="1698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Scripting</a:t>
            </a:r>
            <a: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</a:t>
            </a:r>
            <a:b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</a:br>
            <a: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Part II </a:t>
            </a:r>
            <a:r>
              <a:rPr lang="en-US" sz="4400" b="1">
                <a:solidFill>
                  <a:schemeClr val="tx1"/>
                </a:solidFill>
                <a:ea typeface="Arial"/>
                <a:cs typeface="Arial"/>
                <a:sym typeface="Arial"/>
              </a:rPr>
              <a:t>– Logic</a:t>
            </a:r>
            <a:endParaRPr lang="en-US" sz="4400" b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942416" y="309552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AGGP 101c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Introduction to Game Design and 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Creation with Programming</a:t>
            </a:r>
            <a:endParaRPr lang="en-US" sz="3200" b="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Conditional Statements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/>
            <a:r>
              <a:rPr lang="en-US" sz="2000" dirty="0">
                <a:cs typeface="Courier New" panose="02070309020205020404" pitchFamily="49" charset="0"/>
              </a:rPr>
              <a:t>Conditional Statement, also called Boolean statement, or Boolean math are statements in code that when finally processed will reduce down to single true or false. </a:t>
            </a:r>
          </a:p>
          <a:p>
            <a:pPr lvl="0" indent="-457200"/>
            <a:endParaRPr lang="en-US" sz="2000" dirty="0">
              <a:cs typeface="Courier New" panose="02070309020205020404" pitchFamily="49" charset="0"/>
            </a:endParaRPr>
          </a:p>
          <a:p>
            <a:pPr lvl="0" indent="-457200"/>
            <a:r>
              <a:rPr lang="en-US" sz="2000" dirty="0">
                <a:cs typeface="Courier New" panose="02070309020205020404" pitchFamily="49" charset="0"/>
              </a:rPr>
              <a:t>These statements can consist in any combination of the following:</a:t>
            </a:r>
          </a:p>
          <a:p>
            <a:pPr lvl="1" indent="-457200"/>
            <a:r>
              <a:rPr lang="en-US" sz="1600" dirty="0">
                <a:cs typeface="Courier New" panose="02070309020205020404" pitchFamily="49" charset="0"/>
              </a:rPr>
              <a:t>Checks made using Equality Operations </a:t>
            </a:r>
          </a:p>
          <a:p>
            <a:pPr lvl="1" indent="-457200"/>
            <a:r>
              <a:rPr lang="en-US" sz="1600" dirty="0">
                <a:cs typeface="Courier New" panose="02070309020205020404" pitchFamily="49" charset="0"/>
              </a:rPr>
              <a:t>Combination of multiple checks with Logical Operations </a:t>
            </a:r>
          </a:p>
          <a:p>
            <a:pPr lvl="1" indent="-457200"/>
            <a:r>
              <a:rPr lang="en-US" sz="1600" dirty="0">
                <a:cs typeface="Courier New" panose="02070309020205020404" pitchFamily="49" charset="0"/>
              </a:rPr>
              <a:t>Booleans</a:t>
            </a:r>
          </a:p>
          <a:p>
            <a:pPr lvl="1" indent="-457200"/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991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Equality Operators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/>
            <a:r>
              <a:rPr lang="en-US" sz="2000" dirty="0">
                <a:cs typeface="Courier New" panose="02070309020205020404" pitchFamily="49" charset="0"/>
              </a:rPr>
              <a:t>==			Equal to</a:t>
            </a:r>
          </a:p>
          <a:p>
            <a:pPr marL="0" lv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			It’s two equal signs! </a:t>
            </a:r>
          </a:p>
          <a:p>
            <a:pPr marL="0" lv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			If you use one, you are assigning a value. </a:t>
            </a:r>
            <a:endParaRPr lang="en-US" sz="800" dirty="0">
              <a:cs typeface="Courier New" panose="02070309020205020404" pitchFamily="49" charset="0"/>
            </a:endParaRPr>
          </a:p>
          <a:p>
            <a:pPr lvl="0" indent="-457200"/>
            <a:r>
              <a:rPr lang="en-US" sz="2000" dirty="0">
                <a:cs typeface="Courier New" panose="02070309020205020404" pitchFamily="49" charset="0"/>
              </a:rPr>
              <a:t>&gt;  	 		Greater than, </a:t>
            </a:r>
          </a:p>
          <a:p>
            <a:pPr lvl="0" indent="-457200"/>
            <a:r>
              <a:rPr lang="en-US" sz="2000" dirty="0">
                <a:cs typeface="Courier New" panose="02070309020205020404" pitchFamily="49" charset="0"/>
              </a:rPr>
              <a:t>&lt;			Less Than</a:t>
            </a:r>
          </a:p>
          <a:p>
            <a:pPr lvl="0" indent="-457200"/>
            <a:r>
              <a:rPr lang="en-US" sz="2000" dirty="0">
                <a:cs typeface="Courier New" panose="02070309020205020404" pitchFamily="49" charset="0"/>
              </a:rPr>
              <a:t>&gt;=			Greater than and Equal to</a:t>
            </a:r>
          </a:p>
          <a:p>
            <a:pPr indent="-457200"/>
            <a:r>
              <a:rPr lang="en-US" sz="2000" dirty="0">
                <a:cs typeface="Courier New" panose="02070309020205020404" pitchFamily="49" charset="0"/>
              </a:rPr>
              <a:t>&lt;=			Less than and Equal to</a:t>
            </a:r>
          </a:p>
          <a:p>
            <a:pPr indent="-457200"/>
            <a:r>
              <a:rPr lang="en-US" sz="2000" dirty="0">
                <a:cs typeface="Courier New" panose="02070309020205020404" pitchFamily="49" charset="0"/>
              </a:rPr>
              <a:t>!= 			Not Equal to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628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Logical Operators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/>
            <a:r>
              <a:rPr lang="en-US" sz="2000" dirty="0">
                <a:cs typeface="Courier New" panose="02070309020205020404" pitchFamily="49" charset="0"/>
              </a:rPr>
              <a:t>&amp;&amp;		And Operator</a:t>
            </a:r>
          </a:p>
          <a:p>
            <a:pPr lvl="0" indent="-457200"/>
            <a:r>
              <a:rPr lang="en-US" sz="2000" dirty="0">
                <a:cs typeface="Courier New" panose="02070309020205020404" pitchFamily="49" charset="0"/>
              </a:rPr>
              <a:t>||		Or Operator</a:t>
            </a:r>
          </a:p>
          <a:p>
            <a:pPr lvl="0" indent="-457200"/>
            <a:r>
              <a:rPr lang="en-US" sz="2000" dirty="0">
                <a:cs typeface="Courier New" panose="02070309020205020404" pitchFamily="49" charset="0"/>
              </a:rPr>
              <a:t>!		Not Operator</a:t>
            </a:r>
          </a:p>
          <a:p>
            <a:pPr lvl="0" indent="-457200"/>
            <a:endParaRPr lang="en-US" sz="2000" dirty="0">
              <a:cs typeface="Courier New" panose="02070309020205020404" pitchFamily="49" charset="0"/>
            </a:endParaRPr>
          </a:p>
          <a:p>
            <a:pPr lvl="0" indent="-457200"/>
            <a:r>
              <a:rPr lang="en-US" sz="2000" dirty="0">
                <a:cs typeface="Courier New" panose="02070309020205020404" pitchFamily="49" charset="0"/>
              </a:rPr>
              <a:t>Logical operators allows us to combine other logical statements into larger statements. 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053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if Statements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/>
            <a:r>
              <a:rPr lang="en-US" sz="2000" dirty="0">
                <a:cs typeface="Courier New" panose="02070309020205020404" pitchFamily="49" charset="0"/>
              </a:rPr>
              <a:t>If Statements are your basic logical control </a:t>
            </a: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Conditional 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 If true do code here</a:t>
            </a: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60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Alternative if styles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Conditional 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 If true do code here</a:t>
            </a: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// Choice to use the open brace on it’s own </a:t>
            </a: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line is a style choice. </a:t>
            </a:r>
          </a:p>
          <a:p>
            <a:pPr marL="0" lv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Conditional 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x++; </a:t>
            </a: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 Without { }, the next line of code </a:t>
            </a: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 will run if true. Use this form sparingly 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370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if - else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Conditional 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 If true do code here</a:t>
            </a: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 If false do code here</a:t>
            </a:r>
          </a:p>
          <a:p>
            <a:pPr marL="0" lv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08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if – if else - else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(1</a:t>
            </a:r>
            <a:r>
              <a:rPr lang="en-US" sz="2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Conditional 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 If 1</a:t>
            </a:r>
            <a:r>
              <a:rPr lang="en-US" sz="2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true do code here</a:t>
            </a: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 no more checks</a:t>
            </a: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if else (2</a:t>
            </a:r>
            <a:r>
              <a:rPr lang="en-US" sz="2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Conditional 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// If 1</a:t>
            </a:r>
            <a:r>
              <a:rPr lang="en-US" sz="2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false, but 2</a:t>
            </a:r>
            <a:r>
              <a:rPr lang="en-US" sz="2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true </a:t>
            </a: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 do code here, no more checks </a:t>
            </a: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 If 2</a:t>
            </a:r>
            <a:r>
              <a:rPr lang="en-US" sz="2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false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2088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241</TotalTime>
  <Words>371</Words>
  <Application>Microsoft Office PowerPoint</Application>
  <PresentationFormat>On-screen Show (4:3)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Wingdings 3</vt:lpstr>
      <vt:lpstr>Wisp</vt:lpstr>
      <vt:lpstr>Scripting  Part II – Logic</vt:lpstr>
      <vt:lpstr>Conditional Statements</vt:lpstr>
      <vt:lpstr>Equality Operators</vt:lpstr>
      <vt:lpstr>Logical Operators</vt:lpstr>
      <vt:lpstr>if Statements</vt:lpstr>
      <vt:lpstr>Alternative if styles</vt:lpstr>
      <vt:lpstr>if - else</vt:lpstr>
      <vt:lpstr>if – if else - 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 Part I</dc:title>
  <cp:lastModifiedBy>Gregory Walek</cp:lastModifiedBy>
  <cp:revision>23</cp:revision>
  <dcterms:modified xsi:type="dcterms:W3CDTF">2020-09-16T20:37:40Z</dcterms:modified>
</cp:coreProperties>
</file>