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9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learn/tutorials/topics/scripting/destroy" TargetMode="External"/><Relationship Id="rId2" Type="http://schemas.openxmlformats.org/officeDocument/2006/relationships/hyperlink" Target="https://unity3d.com/learn/tutorials/topics/scripting/instantiate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Object.Destroy.html" TargetMode="External"/><Relationship Id="rId2" Type="http://schemas.openxmlformats.org/officeDocument/2006/relationships/hyperlink" Target="https://docs.unity3d.com/ScriptReference/Object.Instantiate.html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Spawning &amp; Destroying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+mn-lt"/>
              </a:rPr>
              <a:t>Instantiate </a:t>
            </a:r>
            <a:r>
              <a:rPr lang="en-US" sz="2000" b="1" i="1" dirty="0" smtClean="0">
                <a:latin typeface="+mn-lt"/>
              </a:rPr>
              <a:t>AKA SPAWN PREFAB</a:t>
            </a:r>
          </a:p>
          <a:p>
            <a:endParaRPr lang="en-US" sz="2000" b="1" i="1" dirty="0">
              <a:latin typeface="+mn-lt"/>
              <a:cs typeface="Courier New" panose="02070309020205020404" pitchFamily="49" charset="0"/>
            </a:endParaRPr>
          </a:p>
          <a:p>
            <a:r>
              <a:rPr lang="en-US" sz="2000" b="1" i="1" dirty="0" smtClean="0">
                <a:latin typeface="+mn-lt"/>
                <a:cs typeface="Courier New" panose="02070309020205020404" pitchFamily="49" charset="0"/>
              </a:rPr>
              <a:t>To spawn a new prefab, you will need to know</a:t>
            </a:r>
          </a:p>
          <a:p>
            <a:pPr lvl="1"/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Original Prefab to Spawn</a:t>
            </a:r>
          </a:p>
          <a:p>
            <a:pPr lvl="1"/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Where to Spawn</a:t>
            </a:r>
          </a:p>
          <a:p>
            <a:pPr lvl="1"/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Rotation to Spawn </a:t>
            </a:r>
            <a:endParaRPr lang="en-US" sz="1600" b="1" i="1" dirty="0">
              <a:latin typeface="+mn-lt"/>
              <a:cs typeface="Courier New" panose="02070309020205020404" pitchFamily="49" charset="0"/>
            </a:endParaRPr>
          </a:p>
          <a:p>
            <a:pPr lvl="1"/>
            <a:endParaRPr lang="en-US" sz="1600" b="1" i="1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In some cases you’ll provide a Parent to Spawn to.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1" i="1" dirty="0" smtClean="0">
                <a:latin typeface="+mn-lt"/>
                <a:cs typeface="Courier New" panose="02070309020205020404" pitchFamily="49" charset="0"/>
              </a:rPr>
              <a:t>Destroy removes something from the world. </a:t>
            </a:r>
          </a:p>
          <a:p>
            <a:pPr lvl="1"/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 Can be any Game Object</a:t>
            </a:r>
          </a:p>
          <a:p>
            <a:pPr lvl="1"/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Can be a Component</a:t>
            </a:r>
          </a:p>
          <a:p>
            <a:pPr lvl="1"/>
            <a:r>
              <a:rPr lang="en-US" sz="1600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Using “this” refers to the current script </a:t>
            </a:r>
          </a:p>
          <a:p>
            <a:pPr marL="635000" lvl="1" indent="0">
              <a:buNone/>
            </a:pPr>
            <a:endParaRPr lang="en-US" sz="2000" b="1" i="1" dirty="0">
              <a:latin typeface="+mn-lt"/>
              <a:cs typeface="Courier New" panose="02070309020205020404" pitchFamily="49" charset="0"/>
            </a:endParaRPr>
          </a:p>
          <a:p>
            <a:r>
              <a:rPr lang="en-US" sz="2000" b="1" i="1" dirty="0" smtClean="0">
                <a:latin typeface="+mn-lt"/>
                <a:cs typeface="Courier New" panose="02070309020205020404" pitchFamily="49" charset="0"/>
              </a:rPr>
              <a:t>You can give an optional parameter to set a time for destruction </a:t>
            </a:r>
          </a:p>
          <a:p>
            <a:pPr lvl="1"/>
            <a:r>
              <a:rPr lang="en-US" sz="1600" b="1" i="1" dirty="0" smtClean="0">
                <a:latin typeface="+mn-lt"/>
                <a:cs typeface="Courier New" panose="02070309020205020404" pitchFamily="49" charset="0"/>
              </a:rPr>
              <a:t>This value determines the time from after the destroy call is made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Tutorials Videos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unity3d.com/learn/tutorials/topics/scripting/instantiate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unity3d.com/learn/tutorials/topics/scripting/destroy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API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docs.unity3d.com/ScriptReference/Object.Instantiate.html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docs.unity3d.com/ScriptReference/Object.Destroy.html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+mn-lt"/>
              </a:rPr>
              <a:t>Factories refers to classes and objects that handle the creation of other objects. </a:t>
            </a:r>
          </a:p>
          <a:p>
            <a:pPr lvl="1"/>
            <a:r>
              <a:rPr lang="en-US" dirty="0">
                <a:latin typeface="+mn-lt"/>
              </a:rPr>
              <a:t> Use of the term Factory was heavily used by Epic in the development of Unreal </a:t>
            </a:r>
            <a:r>
              <a:rPr lang="en-US" dirty="0" err="1">
                <a:latin typeface="+mn-lt"/>
              </a:rPr>
              <a:t>Tournment</a:t>
            </a:r>
            <a:r>
              <a:rPr lang="en-US" dirty="0">
                <a:latin typeface="+mn-lt"/>
              </a:rPr>
              <a:t>.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As we get more complex with the object that we are spawning, we will require additional code to handle different tasks. </a:t>
            </a:r>
          </a:p>
          <a:p>
            <a:r>
              <a:rPr lang="en-US" dirty="0" smtClean="0">
                <a:latin typeface="+mn-lt"/>
              </a:rPr>
              <a:t>This can be for  object creation or object spawning.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48" y="1496221"/>
            <a:ext cx="5677705" cy="35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1877</TotalTime>
  <Words>214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Wingdings 3</vt:lpstr>
      <vt:lpstr>Wisp</vt:lpstr>
      <vt:lpstr>Spawning &amp; Destroying</vt:lpstr>
      <vt:lpstr>Instantiate</vt:lpstr>
      <vt:lpstr>Destroy</vt:lpstr>
      <vt:lpstr>Unity Tutorials Videos</vt:lpstr>
      <vt:lpstr>Unity API Documents</vt:lpstr>
      <vt:lpstr>Factories</vt:lpstr>
      <vt:lpstr>Factory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70</cp:revision>
  <dcterms:modified xsi:type="dcterms:W3CDTF">2018-10-04T21:33:58Z</dcterms:modified>
</cp:coreProperties>
</file>