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88" r:id="rId3"/>
    <p:sldId id="321" r:id="rId4"/>
    <p:sldId id="324" r:id="rId5"/>
    <p:sldId id="325" r:id="rId6"/>
    <p:sldId id="328" r:id="rId7"/>
    <p:sldId id="330" r:id="rId8"/>
    <p:sldId id="329" r:id="rId9"/>
    <p:sldId id="331" r:id="rId10"/>
    <p:sldId id="333" r:id="rId11"/>
    <p:sldId id="332" r:id="rId12"/>
    <p:sldId id="33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Containers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to Game Design 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Arrays and Lists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cs typeface="Courier New" panose="02070309020205020404" pitchFamily="49" charset="0"/>
              </a:rPr>
              <a:t>YOU ARE RESPONSIBLE FOR INITALIZING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cs typeface="Courier New" panose="02070309020205020404" pitchFamily="49" charset="0"/>
              </a:rPr>
              <a:t>When an Array or List is declared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cs typeface="Courier New" panose="02070309020205020404" pitchFamily="49" charset="0"/>
              </a:rPr>
              <a:t> private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cs typeface="Courier New" panose="02070309020205020404" pitchFamily="49" charset="0"/>
              </a:rPr>
              <a:t> protected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cs typeface="Courier New" panose="02070309020205020404" pitchFamily="49" charset="0"/>
              </a:rPr>
              <a:t> local in a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5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latin typeface="+mn-lt"/>
              </a:rPr>
              <a:t>List Declare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>
              <a:latin typeface="+mn-lt"/>
            </a:endParaRPr>
          </a:p>
          <a:p>
            <a:pPr marL="203200" indent="0">
              <a:buNone/>
            </a:pPr>
            <a:r>
              <a:rPr lang="en-US" sz="2000" b="1" dirty="0">
                <a:latin typeface="+mn-lt"/>
              </a:rPr>
              <a:t>List Initiation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Add item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itemToAdd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Remove item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itemToRemove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Remove item 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.RemoveAt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indexToRemove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Is item in 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.Contains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Clear 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.Clear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List 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			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Initialization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i="1" dirty="0">
                <a:latin typeface="+mn-lt"/>
              </a:rPr>
              <a:t>Initiation with default values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[5]; </a:t>
            </a:r>
          </a:p>
          <a:p>
            <a:pPr marL="203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string[6];</a:t>
            </a:r>
          </a:p>
          <a:p>
            <a:pPr marL="203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000" b="1" dirty="0" err="1">
                <a:latin typeface="+mn-lt"/>
              </a:rPr>
              <a:t>Int</a:t>
            </a:r>
            <a:r>
              <a:rPr lang="en-US" sz="2000" b="1" dirty="0">
                <a:latin typeface="+mn-lt"/>
              </a:rPr>
              <a:t> Array values</a:t>
            </a:r>
            <a:r>
              <a:rPr lang="en-US" sz="2000" b="1" i="1" dirty="0"/>
              <a:t>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{0,0,0,0,0}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String Array values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{“”, “”, “”, “”, “”, “”,}</a:t>
            </a:r>
          </a:p>
          <a:p>
            <a:pPr marL="203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Containers is the generic term for an object and\or data structure that holds multiple values or reference of a specific type. </a:t>
            </a:r>
          </a:p>
          <a:p>
            <a:pPr marL="20320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There are several types of Containers. The two you’ll use most often in C#: </a:t>
            </a:r>
          </a:p>
          <a:p>
            <a:pPr marL="203200" indent="0" algn="ctr">
              <a:buNone/>
            </a:pPr>
            <a:r>
              <a:rPr lang="en-US" sz="4400" b="1" dirty="0">
                <a:latin typeface="+mn-lt"/>
                <a:cs typeface="Courier New" panose="02070309020205020404" pitchFamily="49" charset="0"/>
              </a:rPr>
              <a:t>Array</a:t>
            </a:r>
          </a:p>
          <a:p>
            <a:pPr marL="203200" indent="0" algn="ctr">
              <a:buNone/>
            </a:pPr>
            <a:r>
              <a:rPr lang="en-US" sz="4400" b="1" dirty="0">
                <a:latin typeface="+mn-lt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cs typeface="Courier New" panose="02070309020205020404" pitchFamily="49" charset="0"/>
              </a:rPr>
              <a:t>To declare an array: </a:t>
            </a:r>
          </a:p>
          <a:p>
            <a:pPr marL="203200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Arrays are containers of a 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fixed size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size of an array is called its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Arrays of Primitives and structures are Value Type Arrays.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array will be initialized with the default value of the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Arrays of Objects are Reference type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Array will be initialized with null in all array locations.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  <a:cs typeface="Courier New" panose="02070309020205020404" pitchFamily="49" charset="0"/>
              </a:rPr>
              <a:t>To declare a list: </a:t>
            </a:r>
          </a:p>
          <a:p>
            <a:pPr marL="203200" indent="0">
              <a:buNone/>
            </a:pPr>
            <a:r>
              <a:rPr lang="en-US" sz="1800" dirty="0">
                <a:latin typeface="+mn-lt"/>
              </a:rPr>
              <a:t>	</a:t>
            </a:r>
            <a:r>
              <a:rPr lang="en-US" sz="1800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Lists are constrainers of a 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variable size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Can Easily Add, Remove, and Clear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size of a list is called its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By Default, a list starts with nothing in it. </a:t>
            </a:r>
          </a:p>
          <a:p>
            <a:pPr marL="20320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Arrays and Lists </a:t>
            </a:r>
            <a:br>
              <a:rPr lang="en-US" dirty="0"/>
            </a:br>
            <a:r>
              <a:rPr lang="en-US" sz="3600" i="1" dirty="0"/>
              <a:t>Initialized in the Unity Editor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cs typeface="Courier New" panose="02070309020205020404" pitchFamily="49" charset="0"/>
              </a:rPr>
              <a:t>Any Array or List made a public member of a class is editable in the editor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cs typeface="Courier New" panose="02070309020205020404" pitchFamily="49" charset="0"/>
            </a:endParaRPr>
          </a:p>
          <a:p>
            <a:pPr marL="20320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0320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public List&lt;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Arrays and Lists </a:t>
            </a:r>
            <a:br>
              <a:rPr lang="en-US" dirty="0"/>
            </a:br>
            <a:r>
              <a:rPr lang="en-US" sz="3600" i="1" dirty="0"/>
              <a:t>Initialized in the Unity Editor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69"/>
            <a:ext cx="3651412" cy="3087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47" y="1600169"/>
            <a:ext cx="4016552" cy="33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cs typeface="Courier New" panose="02070309020205020404" pitchFamily="49" charset="0"/>
              </a:rPr>
              <a:t>An Element is a singular part of an Array of List.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cs typeface="Courier New" panose="02070309020205020404" pitchFamily="49" charset="0"/>
              </a:rPr>
              <a:t>We use Array Notation using the hard brackets ‘[‘ and ‘]’ to access an element in an array or List. </a:t>
            </a:r>
          </a:p>
          <a:p>
            <a:pPr marL="203200" indent="0" algn="ctr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cs typeface="Courier New" panose="02070309020205020404" pitchFamily="49" charset="0"/>
              </a:rPr>
              <a:t>We can get the information and set the information this was as you can with any other variable. </a:t>
            </a:r>
          </a:p>
          <a:p>
            <a:pPr marL="203200" indent="0" algn="ctr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value; </a:t>
            </a:r>
          </a:p>
          <a:p>
            <a:pPr marL="20320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[index];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ShowNameAtFirstElement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("First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[0].name);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("First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[0].name);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Size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ShowLengths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GameObjectArray.Length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Debug.Log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" 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GameObjectList.Count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03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504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2692</TotalTime>
  <Words>599</Words>
  <Application>Microsoft Office PowerPoint</Application>
  <PresentationFormat>On-screen Show (4:3)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Wisp</vt:lpstr>
      <vt:lpstr>Containers</vt:lpstr>
      <vt:lpstr>Containers</vt:lpstr>
      <vt:lpstr>Arrays</vt:lpstr>
      <vt:lpstr>Lists</vt:lpstr>
      <vt:lpstr>Public Arrays and Lists  Initialized in the Unity Editor</vt:lpstr>
      <vt:lpstr>Public Arrays and Lists  Initialized in the Unity Editor</vt:lpstr>
      <vt:lpstr>Accessing Elements</vt:lpstr>
      <vt:lpstr>Accessing Elements</vt:lpstr>
      <vt:lpstr>Container Size</vt:lpstr>
      <vt:lpstr>Private Arrays and Lists</vt:lpstr>
      <vt:lpstr>List Operations</vt:lpstr>
      <vt:lpstr>Arrays Initialization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dc:creator>NHTI</dc:creator>
  <cp:lastModifiedBy>Gregory Walek</cp:lastModifiedBy>
  <cp:revision>86</cp:revision>
  <dcterms:modified xsi:type="dcterms:W3CDTF">2020-10-07T23:59:53Z</dcterms:modified>
</cp:coreProperties>
</file>