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92" r:id="rId3"/>
    <p:sldId id="288" r:id="rId4"/>
    <p:sldId id="293" r:id="rId5"/>
    <p:sldId id="289" r:id="rId6"/>
    <p:sldId id="290" r:id="rId7"/>
    <p:sldId id="291" r:id="rId8"/>
    <p:sldId id="29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Vectors vs Transform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Red is the X Axis</a:t>
            </a:r>
          </a:p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Green is the Y Axis</a:t>
            </a:r>
          </a:p>
          <a:p>
            <a:pPr marL="806450" indent="-457200"/>
            <a:r>
              <a:rPr lang="en-US" sz="4000" b="1" dirty="0">
                <a:latin typeface="+mn-lt"/>
                <a:cs typeface="Courier New" panose="02070309020205020404" pitchFamily="49" charset="0"/>
              </a:rPr>
              <a:t>Blue is the Z Axis</a:t>
            </a:r>
          </a:p>
          <a:p>
            <a:pPr marL="806450" indent="-457200"/>
            <a:endParaRPr lang="en-US" sz="2400" b="1" i="1" dirty="0">
              <a:latin typeface="+mn-lt"/>
              <a:cs typeface="Courier New" panose="02070309020205020404" pitchFamily="49" charset="0"/>
            </a:endParaRPr>
          </a:p>
          <a:p>
            <a:pPr marL="806450" indent="-457200"/>
            <a:r>
              <a:rPr lang="en-US" sz="2400" b="1" i="1" dirty="0">
                <a:cs typeface="Courier New" panose="02070309020205020404" pitchFamily="49" charset="0"/>
              </a:rPr>
              <a:t>These colors are standard across most applications. </a:t>
            </a:r>
          </a:p>
          <a:p>
            <a:pPr marL="806450" indent="-457200"/>
            <a:endParaRPr lang="en-US" sz="4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Vector3 vs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Both Vector3\Vector2 and Transform has built in properties to help you determine direction. How they work differ greatly. </a:t>
            </a:r>
          </a:p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Vector3 has properties that are give directions aligned to the global axis. </a:t>
            </a:r>
          </a:p>
          <a:p>
            <a:pPr lvl="1"/>
            <a:r>
              <a:rPr lang="en-US" sz="1600" b="1" dirty="0">
                <a:latin typeface="+mn-lt"/>
                <a:cs typeface="Courier New" panose="02070309020205020404" pitchFamily="49" charset="0"/>
              </a:rPr>
              <a:t> Use the static members of the Vector3 Class to get these members. </a:t>
            </a:r>
          </a:p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Transform has properties that are aligned to the local axis as it is rotated in the global space. </a:t>
            </a:r>
          </a:p>
          <a:p>
            <a:pPr lvl="1"/>
            <a:r>
              <a:rPr lang="en-US" sz="1600" b="1" dirty="0">
                <a:latin typeface="+mn-lt"/>
                <a:cs typeface="Courier New" panose="02070309020205020404" pitchFamily="49" charset="0"/>
              </a:rPr>
              <a:t> Use an instance of a Transform to get these properties.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Unity’s Axis Directions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cs typeface="Courier New" panose="02070309020205020404" pitchFamily="49" charset="0"/>
              </a:rPr>
              <a:t>Y is Up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Z is forward</a:t>
            </a:r>
          </a:p>
          <a:p>
            <a:r>
              <a:rPr lang="en-US" sz="4000" b="1" dirty="0">
                <a:cs typeface="Courier New" panose="02070309020205020404" pitchFamily="49" charset="0"/>
              </a:rPr>
              <a:t>X is Right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Vector3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Property			Axis		Vector</a:t>
            </a: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.Left		</a:t>
            </a:r>
            <a:r>
              <a:rPr lang="en-US" sz="2800" b="1" dirty="0">
                <a:cs typeface="Courier New" panose="02070309020205020404" pitchFamily="49" charset="0"/>
              </a:rPr>
              <a:t>		-X			(-1,0,0)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.Right</a:t>
            </a:r>
            <a:r>
              <a:rPr lang="en-US" sz="2800" b="1" dirty="0">
                <a:cs typeface="Courier New" panose="02070309020205020404" pitchFamily="49" charset="0"/>
              </a:rPr>
              <a:t>			+X			(1,0,0)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.Up		</a:t>
            </a:r>
            <a:r>
              <a:rPr lang="en-US" sz="2800" b="1" dirty="0">
                <a:cs typeface="Courier New" panose="02070309020205020404" pitchFamily="49" charset="0"/>
              </a:rPr>
              <a:t>		+Y			(0,1,0)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.Down	</a:t>
            </a:r>
            <a:r>
              <a:rPr lang="en-US" sz="2800" b="1" dirty="0">
                <a:cs typeface="Courier New" panose="02070309020205020404" pitchFamily="49" charset="0"/>
              </a:rPr>
              <a:t>		-Y			(0,-1,0)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.Forward		+Z			(0,0,1)</a:t>
            </a:r>
          </a:p>
          <a:p>
            <a:pPr marL="203200" indent="0">
              <a:buNone/>
            </a:pPr>
            <a:r>
              <a:rPr lang="en-US" sz="2800" b="1" dirty="0">
                <a:latin typeface="+mn-lt"/>
                <a:cs typeface="Courier New" panose="02070309020205020404" pitchFamily="49" charset="0"/>
              </a:rPr>
              <a:t>			.Back			-Z			(0,0,-1)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		Property		Axis	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.Right			Local X Axis (red arrow) 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						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.Up				Local Y Axis (green arrow)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						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.Forward		Local Z Axis (blue arrow) </a:t>
            </a:r>
            <a:r>
              <a:rPr lang="en-US" sz="2400" b="1" dirty="0">
                <a:cs typeface="Courier New" panose="02070309020205020404" pitchFamily="49" charset="0"/>
              </a:rPr>
              <a:t>) </a:t>
            </a:r>
          </a:p>
          <a:p>
            <a:pPr marL="20320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								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rotated in world space</a:t>
            </a:r>
          </a:p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6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9" y="1198510"/>
            <a:ext cx="7866921" cy="3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way am I facing?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To determine the forward facing vector of a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based on its rotation, use…  </a:t>
            </a:r>
          </a:p>
          <a:p>
            <a:pPr marL="203200" indent="0"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53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1956</TotalTime>
  <Words>184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Wisp</vt:lpstr>
      <vt:lpstr>Vectors vs Transform</vt:lpstr>
      <vt:lpstr>Axis Colors</vt:lpstr>
      <vt:lpstr>Vector3 vs transform</vt:lpstr>
      <vt:lpstr>Unity’s Axis Directions</vt:lpstr>
      <vt:lpstr>Vector3 Properties</vt:lpstr>
      <vt:lpstr>Transform Properties</vt:lpstr>
      <vt:lpstr>PowerPoint Presentation</vt:lpstr>
      <vt:lpstr>Which way am I facing?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78</cp:revision>
  <dcterms:modified xsi:type="dcterms:W3CDTF">2019-09-26T21:19:36Z</dcterms:modified>
</cp:coreProperties>
</file>