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8"/>
  </p:notesMasterIdLst>
  <p:sldIdLst>
    <p:sldId id="256" r:id="rId2"/>
    <p:sldId id="280" r:id="rId3"/>
    <p:sldId id="274" r:id="rId4"/>
    <p:sldId id="275" r:id="rId5"/>
    <p:sldId id="282" r:id="rId6"/>
    <p:sldId id="277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43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53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44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94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6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i="0" u="none" strike="noStrike" cap="none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Scripting</a:t>
            </a: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Part II – Input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Input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200400" cy="3200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Types of Inputs:</a:t>
            </a:r>
          </a:p>
          <a:p>
            <a:pPr lvl="1" indent="-457200"/>
            <a:r>
              <a:rPr lang="en-US" b="1" dirty="0" smtClean="0">
                <a:cs typeface="Courier New" panose="02070309020205020404" pitchFamily="49" charset="0"/>
              </a:rPr>
              <a:t>Keyboard</a:t>
            </a:r>
          </a:p>
          <a:p>
            <a:pPr lvl="1" indent="-457200"/>
            <a:r>
              <a:rPr lang="en-US" b="1" dirty="0" smtClean="0">
                <a:cs typeface="Courier New" panose="02070309020205020404" pitchFamily="49" charset="0"/>
              </a:rPr>
              <a:t>Mouse</a:t>
            </a:r>
          </a:p>
          <a:p>
            <a:pPr lvl="1" indent="-457200"/>
            <a:r>
              <a:rPr lang="en-US" dirty="0" smtClean="0">
                <a:cs typeface="Courier New" panose="02070309020205020404" pitchFamily="49" charset="0"/>
              </a:rPr>
              <a:t>Controllers</a:t>
            </a:r>
          </a:p>
          <a:p>
            <a:pPr lvl="1" indent="-457200"/>
            <a:r>
              <a:rPr lang="en-US" dirty="0" smtClean="0">
                <a:cs typeface="Courier New" panose="02070309020205020404" pitchFamily="49" charset="0"/>
              </a:rPr>
              <a:t>Joysticks</a:t>
            </a:r>
          </a:p>
          <a:p>
            <a:pPr lvl="0" indent="-457200"/>
            <a:endParaRPr lang="en-US" sz="2000" dirty="0" smtClean="0"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30"/>
          <p:cNvSpPr txBox="1">
            <a:spLocks/>
          </p:cNvSpPr>
          <p:nvPr/>
        </p:nvSpPr>
        <p:spPr>
          <a:xfrm>
            <a:off x="4722471" y="1600199"/>
            <a:ext cx="3200400" cy="3200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457200" marR="0" lvl="0" indent="-254000" algn="l" defTabSz="457200" rtl="0" eaLnBrk="1" latinLnBrk="0" hangingPunct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defTabSz="457200" rtl="0" eaLnBrk="1" latinLnBrk="0" hangingPunct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defTabSz="457200" rtl="0" eaLnBrk="1" latinLnBrk="0" hangingPunct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indent="-457200"/>
            <a:endParaRPr lang="en-US" sz="1600" b="1" dirty="0" smtClean="0">
              <a:cs typeface="Courier New" panose="02070309020205020404" pitchFamily="49" charset="0"/>
            </a:endParaRPr>
          </a:p>
          <a:p>
            <a:pPr lvl="1" indent="-457200"/>
            <a:r>
              <a:rPr lang="en-US" dirty="0" smtClean="0">
                <a:cs typeface="Courier New" panose="02070309020205020404" pitchFamily="49" charset="0"/>
              </a:rPr>
              <a:t>Touch Screens</a:t>
            </a:r>
          </a:p>
          <a:p>
            <a:pPr lvl="1" indent="-457200"/>
            <a:r>
              <a:rPr lang="en-US" dirty="0" smtClean="0">
                <a:cs typeface="Courier New" panose="02070309020205020404" pitchFamily="49" charset="0"/>
              </a:rPr>
              <a:t>Voice</a:t>
            </a:r>
          </a:p>
          <a:p>
            <a:pPr lvl="1" indent="-457200"/>
            <a:r>
              <a:rPr lang="en-US" dirty="0" smtClean="0">
                <a:cs typeface="Courier New" panose="02070309020205020404" pitchFamily="49" charset="0"/>
              </a:rPr>
              <a:t>Motion</a:t>
            </a:r>
          </a:p>
          <a:p>
            <a:pPr lvl="1" indent="-457200"/>
            <a:r>
              <a:rPr lang="en-US" dirty="0" smtClean="0">
                <a:cs typeface="Courier New" panose="02070309020205020404" pitchFamily="49" charset="0"/>
              </a:rPr>
              <a:t>Camera</a:t>
            </a:r>
          </a:p>
          <a:p>
            <a:pPr indent="-457200"/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1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Keyboard Input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result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Input.anyKey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indent="-4572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result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Input.anyKeyDown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-4572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-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result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Input.GetKey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key);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-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result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Input.GetKeyDown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key);</a:t>
            </a:r>
          </a:p>
          <a:p>
            <a:pPr indent="-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result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Input.GetKeyUp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key);</a:t>
            </a:r>
          </a:p>
          <a:p>
            <a:pPr lvl="0" indent="-45720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2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err="1" smtClean="0"/>
              <a:t>KeyCode</a:t>
            </a:r>
            <a:r>
              <a:rPr lang="en-US" dirty="0" smtClean="0"/>
              <a:t> Class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 err="1" smtClean="0">
                <a:cs typeface="Courier New" panose="02070309020205020404" pitchFamily="49" charset="0"/>
              </a:rPr>
              <a:t>KeyCode</a:t>
            </a:r>
            <a:r>
              <a:rPr lang="en-US" sz="2000" dirty="0" smtClean="0">
                <a:cs typeface="Courier New" panose="02070309020205020404" pitchFamily="49" charset="0"/>
              </a:rPr>
              <a:t> is a predefine class built for you to reference all of the keys on a keyboard easily. </a:t>
            </a:r>
          </a:p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A standard keyboard has over 100 different keys on it. </a:t>
            </a:r>
          </a:p>
          <a:p>
            <a:pPr lvl="0" indent="-457200"/>
            <a:endParaRPr lang="en-US" sz="2000" dirty="0">
              <a:cs typeface="Courier New" panose="02070309020205020404" pitchFamily="49" charset="0"/>
            </a:endParaRPr>
          </a:p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Examples:</a:t>
            </a:r>
          </a:p>
          <a:p>
            <a:pPr marL="0" lv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cs typeface="Courier New" panose="02070309020205020404" pitchFamily="49" charset="0"/>
              </a:rPr>
              <a:t>KeyCode.A</a:t>
            </a:r>
            <a:r>
              <a:rPr lang="en-US" sz="2000" dirty="0" smtClean="0">
                <a:cs typeface="Courier New" panose="02070309020205020404" pitchFamily="49" charset="0"/>
              </a:rPr>
              <a:t> 	</a:t>
            </a:r>
            <a:r>
              <a:rPr lang="en-US" sz="2000" dirty="0"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cs typeface="Courier New" panose="02070309020205020404" pitchFamily="49" charset="0"/>
              </a:rPr>
              <a:t>KeyCode.Z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		</a:t>
            </a:r>
            <a:r>
              <a:rPr lang="en-US" sz="2000" dirty="0" smtClean="0">
                <a:cs typeface="Courier New" panose="02070309020205020404" pitchFamily="49" charset="0"/>
              </a:rPr>
              <a:t>	KeyCode.F1 </a:t>
            </a:r>
          </a:p>
          <a:p>
            <a:pPr marL="0" lv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		KeyCode.</a:t>
            </a:r>
            <a:r>
              <a:rPr lang="en-US" sz="2000" dirty="0" smtClean="0"/>
              <a:t>Alpha2 </a:t>
            </a:r>
            <a:r>
              <a:rPr lang="en-US" sz="2000" dirty="0"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cs typeface="Courier New" panose="02070309020205020404" pitchFamily="49" charset="0"/>
              </a:rPr>
              <a:t>KeyCode.</a:t>
            </a:r>
            <a:r>
              <a:rPr lang="en-US" sz="2000" dirty="0" err="1" smtClean="0"/>
              <a:t>UpArrow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cs typeface="Courier New" panose="02070309020205020404" pitchFamily="49" charset="0"/>
              </a:rPr>
              <a:t>KeyCode.At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cs typeface="Courier New" panose="02070309020205020404" pitchFamily="49" charset="0"/>
              </a:rPr>
              <a:t>KeyCode.</a:t>
            </a:r>
            <a:r>
              <a:rPr lang="en-US" sz="2000" dirty="0" err="1" smtClean="0"/>
              <a:t>Escape</a:t>
            </a:r>
            <a:r>
              <a:rPr lang="en-US" sz="2000" dirty="0"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cs typeface="Courier New" panose="02070309020205020404" pitchFamily="49" charset="0"/>
              </a:rPr>
              <a:t>	KeyCode.</a:t>
            </a:r>
            <a:r>
              <a:rPr lang="en-US" sz="2000" dirty="0" smtClean="0"/>
              <a:t>Keypad5</a:t>
            </a:r>
            <a:r>
              <a:rPr lang="en-US" sz="2000" dirty="0" smtClean="0"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cs typeface="Courier New" panose="02070309020205020404" pitchFamily="49" charset="0"/>
              </a:rPr>
              <a:t>KeyCode.</a:t>
            </a:r>
            <a:r>
              <a:rPr lang="en-US" sz="2000" dirty="0" err="1" smtClean="0"/>
              <a:t>LeftAlt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		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05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Mouse Input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result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Input.GetMouseButton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button);</a:t>
            </a:r>
          </a:p>
          <a:p>
            <a:pPr lvl="0" indent="-4572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result = 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Input.GetMouseButtonDown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button);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4572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Input.GetMouseButtonUp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button);</a:t>
            </a:r>
          </a:p>
          <a:p>
            <a:pPr lvl="0" indent="-4572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Vector3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mLoc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Input.mousePosition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indent="-4572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Vector2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mSWD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Input.mouseScrollDelta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5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Button Numbers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1417637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284</TotalTime>
  <Words>116</Words>
  <Application>Microsoft Office PowerPoint</Application>
  <PresentationFormat>On-screen Show (4:3)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Wingdings 3</vt:lpstr>
      <vt:lpstr>Wisp</vt:lpstr>
      <vt:lpstr>Scripting  Part II – Input</vt:lpstr>
      <vt:lpstr>Input</vt:lpstr>
      <vt:lpstr>Keyboard Input</vt:lpstr>
      <vt:lpstr>KeyCode Class</vt:lpstr>
      <vt:lpstr>Mouse Input</vt:lpstr>
      <vt:lpstr>Button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30</cp:revision>
  <dcterms:modified xsi:type="dcterms:W3CDTF">2018-08-22T21:02:21Z</dcterms:modified>
</cp:coreProperties>
</file>