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11"/>
  </p:notesMasterIdLst>
  <p:sldIdLst>
    <p:sldId id="256" r:id="rId2"/>
    <p:sldId id="280" r:id="rId3"/>
    <p:sldId id="274" r:id="rId4"/>
    <p:sldId id="275" r:id="rId5"/>
    <p:sldId id="281" r:id="rId6"/>
    <p:sldId id="277" r:id="rId7"/>
    <p:sldId id="278" r:id="rId8"/>
    <p:sldId id="276" r:id="rId9"/>
    <p:sldId id="279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2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082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880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843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5539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44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465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736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7880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732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6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72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347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906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474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99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78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6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t IT NH CC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540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33400" y="51816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0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186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5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6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1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6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7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51860" y="4297102"/>
            <a:ext cx="6600451" cy="1698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4400" b="1" i="0" u="none" strike="noStrike" cap="none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Scripting</a:t>
            </a: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/>
            </a:r>
            <a:b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</a:b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Part </a:t>
            </a: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II </a:t>
            </a:r>
            <a:r>
              <a:rPr lang="en-US" sz="4400" b="1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– Logic</a:t>
            </a:r>
            <a:endParaRPr lang="en-US" sz="4400" b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942416" y="309552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AGGP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101c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Introduction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to Game Design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and 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Creation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with Programming</a:t>
            </a: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Conditional </a:t>
            </a:r>
            <a:r>
              <a:rPr lang="en-US" dirty="0" smtClean="0"/>
              <a:t>Statements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/>
            <a:r>
              <a:rPr lang="en-US" sz="2000" dirty="0">
                <a:cs typeface="Courier New" panose="02070309020205020404" pitchFamily="49" charset="0"/>
              </a:rPr>
              <a:t>Conditional </a:t>
            </a:r>
            <a:r>
              <a:rPr lang="en-US" sz="2000" dirty="0" smtClean="0">
                <a:cs typeface="Courier New" panose="02070309020205020404" pitchFamily="49" charset="0"/>
              </a:rPr>
              <a:t>Statement, also called Boolean statement, or Boolean math are statements in code that when finally processed will reduce down to single true or false. </a:t>
            </a:r>
          </a:p>
          <a:p>
            <a:pPr lvl="0" indent="-457200"/>
            <a:endParaRPr lang="en-US" sz="2000" dirty="0">
              <a:cs typeface="Courier New" panose="02070309020205020404" pitchFamily="49" charset="0"/>
            </a:endParaRPr>
          </a:p>
          <a:p>
            <a:pPr lvl="0" indent="-457200"/>
            <a:r>
              <a:rPr lang="en-US" sz="2000" dirty="0" smtClean="0">
                <a:cs typeface="Courier New" panose="02070309020205020404" pitchFamily="49" charset="0"/>
              </a:rPr>
              <a:t>These statements can consist in any combination of the following:</a:t>
            </a:r>
          </a:p>
          <a:p>
            <a:pPr lvl="1" indent="-457200"/>
            <a:r>
              <a:rPr lang="en-US" sz="1600" dirty="0" smtClean="0">
                <a:cs typeface="Courier New" panose="02070309020205020404" pitchFamily="49" charset="0"/>
              </a:rPr>
              <a:t>Checks made using Equality Operations </a:t>
            </a:r>
          </a:p>
          <a:p>
            <a:pPr lvl="1" indent="-457200"/>
            <a:r>
              <a:rPr lang="en-US" sz="1600" dirty="0" smtClean="0">
                <a:cs typeface="Courier New" panose="02070309020205020404" pitchFamily="49" charset="0"/>
              </a:rPr>
              <a:t>Combination of multiple checks with Logical Operations </a:t>
            </a:r>
          </a:p>
          <a:p>
            <a:pPr lvl="1" indent="-457200"/>
            <a:r>
              <a:rPr lang="en-US" sz="1600" dirty="0" smtClean="0">
                <a:cs typeface="Courier New" panose="02070309020205020404" pitchFamily="49" charset="0"/>
              </a:rPr>
              <a:t>Booleans</a:t>
            </a:r>
          </a:p>
          <a:p>
            <a:pPr lvl="1" indent="-457200"/>
            <a:endParaRPr lang="en-US" sz="1600" dirty="0" smtClean="0">
              <a:cs typeface="Courier New" panose="02070309020205020404" pitchFamily="49" charset="0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991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Equality Operators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/>
            <a:r>
              <a:rPr lang="en-US" sz="2000" dirty="0" smtClean="0">
                <a:cs typeface="Courier New" panose="02070309020205020404" pitchFamily="49" charset="0"/>
              </a:rPr>
              <a:t>==			Equal to</a:t>
            </a:r>
          </a:p>
          <a:p>
            <a:pPr marL="0" lv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				It’s two equal signs! </a:t>
            </a:r>
          </a:p>
          <a:p>
            <a:pPr marL="0" lv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cs typeface="Courier New" panose="02070309020205020404" pitchFamily="49" charset="0"/>
              </a:rPr>
              <a:t>			If you use one, you are assigning a value. </a:t>
            </a:r>
            <a:endParaRPr lang="en-US" sz="800" dirty="0" smtClean="0">
              <a:cs typeface="Courier New" panose="02070309020205020404" pitchFamily="49" charset="0"/>
            </a:endParaRPr>
          </a:p>
          <a:p>
            <a:pPr lvl="0" indent="-457200"/>
            <a:r>
              <a:rPr lang="en-US" sz="2000" dirty="0" smtClean="0">
                <a:cs typeface="Courier New" panose="02070309020205020404" pitchFamily="49" charset="0"/>
              </a:rPr>
              <a:t>&gt;  	 		Greater than, </a:t>
            </a:r>
          </a:p>
          <a:p>
            <a:pPr lvl="0" indent="-457200"/>
            <a:r>
              <a:rPr lang="en-US" sz="2000" dirty="0" smtClean="0">
                <a:cs typeface="Courier New" panose="02070309020205020404" pitchFamily="49" charset="0"/>
              </a:rPr>
              <a:t>&lt;			Less Than</a:t>
            </a:r>
          </a:p>
          <a:p>
            <a:pPr lvl="0" indent="-457200"/>
            <a:r>
              <a:rPr lang="en-US" sz="2000" dirty="0" smtClean="0">
                <a:cs typeface="Courier New" panose="02070309020205020404" pitchFamily="49" charset="0"/>
              </a:rPr>
              <a:t>&gt;=			Greater than and Equal to</a:t>
            </a:r>
          </a:p>
          <a:p>
            <a:pPr indent="-457200"/>
            <a:r>
              <a:rPr lang="en-US" sz="2000" dirty="0" smtClean="0">
                <a:cs typeface="Courier New" panose="02070309020205020404" pitchFamily="49" charset="0"/>
              </a:rPr>
              <a:t>&lt;=</a:t>
            </a:r>
            <a:r>
              <a:rPr lang="en-US" sz="2000" dirty="0">
                <a:cs typeface="Courier New" panose="02070309020205020404" pitchFamily="49" charset="0"/>
              </a:rPr>
              <a:t>			</a:t>
            </a:r>
            <a:r>
              <a:rPr lang="en-US" sz="2000" dirty="0" smtClean="0">
                <a:cs typeface="Courier New" panose="02070309020205020404" pitchFamily="49" charset="0"/>
              </a:rPr>
              <a:t>Less than and </a:t>
            </a:r>
            <a:r>
              <a:rPr lang="en-US" sz="2000" dirty="0">
                <a:cs typeface="Courier New" panose="02070309020205020404" pitchFamily="49" charset="0"/>
              </a:rPr>
              <a:t>Equal </a:t>
            </a:r>
            <a:r>
              <a:rPr lang="en-US" sz="2000" dirty="0" smtClean="0">
                <a:cs typeface="Courier New" panose="02070309020205020404" pitchFamily="49" charset="0"/>
              </a:rPr>
              <a:t>to</a:t>
            </a:r>
          </a:p>
          <a:p>
            <a:pPr indent="-457200"/>
            <a:r>
              <a:rPr lang="en-US" sz="2000" dirty="0" smtClean="0">
                <a:cs typeface="Courier New" panose="02070309020205020404" pitchFamily="49" charset="0"/>
              </a:rPr>
              <a:t>!= 			Not Equal to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62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Logical Operators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/>
            <a:r>
              <a:rPr lang="en-US" sz="2000" dirty="0" smtClean="0">
                <a:cs typeface="Courier New" panose="02070309020205020404" pitchFamily="49" charset="0"/>
              </a:rPr>
              <a:t>&amp;&amp;</a:t>
            </a:r>
            <a:r>
              <a:rPr lang="en-US" sz="2000" dirty="0" smtClean="0">
                <a:cs typeface="Courier New" panose="02070309020205020404" pitchFamily="49" charset="0"/>
              </a:rPr>
              <a:t>		And Operator</a:t>
            </a:r>
          </a:p>
          <a:p>
            <a:pPr lvl="0" indent="-457200"/>
            <a:r>
              <a:rPr lang="en-US" sz="2000" dirty="0" smtClean="0">
                <a:cs typeface="Courier New" panose="02070309020205020404" pitchFamily="49" charset="0"/>
              </a:rPr>
              <a:t>||</a:t>
            </a:r>
            <a:r>
              <a:rPr lang="en-US" sz="2000" dirty="0" smtClean="0">
                <a:cs typeface="Courier New" panose="02070309020205020404" pitchFamily="49" charset="0"/>
              </a:rPr>
              <a:t>		Or Operator</a:t>
            </a:r>
          </a:p>
          <a:p>
            <a:pPr lvl="0" indent="-457200"/>
            <a:r>
              <a:rPr lang="en-US" sz="2000" dirty="0" smtClean="0">
                <a:cs typeface="Courier New" panose="02070309020205020404" pitchFamily="49" charset="0"/>
              </a:rPr>
              <a:t>!</a:t>
            </a:r>
            <a:r>
              <a:rPr lang="en-US" sz="2000" dirty="0" smtClean="0">
                <a:cs typeface="Courier New" panose="02070309020205020404" pitchFamily="49" charset="0"/>
              </a:rPr>
              <a:t>		Not </a:t>
            </a:r>
            <a:r>
              <a:rPr lang="en-US" sz="2000" dirty="0" smtClean="0">
                <a:cs typeface="Courier New" panose="02070309020205020404" pitchFamily="49" charset="0"/>
              </a:rPr>
              <a:t>Operator</a:t>
            </a:r>
          </a:p>
          <a:p>
            <a:pPr lvl="0" indent="-457200"/>
            <a:endParaRPr lang="en-US" sz="2000" dirty="0">
              <a:cs typeface="Courier New" panose="02070309020205020404" pitchFamily="49" charset="0"/>
            </a:endParaRPr>
          </a:p>
          <a:p>
            <a:pPr lvl="0" indent="-457200"/>
            <a:r>
              <a:rPr lang="en-US" sz="2000" dirty="0" smtClean="0">
                <a:cs typeface="Courier New" panose="02070309020205020404" pitchFamily="49" charset="0"/>
              </a:rPr>
              <a:t>Logical operators allows us to combine other logical statements into larger statements. 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05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Bools,Null</a:t>
            </a:r>
            <a:r>
              <a:rPr lang="en-US" dirty="0" smtClean="0"/>
              <a:t>, &amp; What is False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False is determined by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false value </a:t>
            </a:r>
          </a:p>
          <a:p>
            <a:pPr lvl="1"/>
            <a:r>
              <a:rPr lang="en-US" dirty="0" smtClean="0"/>
              <a:t> Null value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Zero Value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i</a:t>
            </a:r>
            <a:r>
              <a:rPr lang="en-US" dirty="0" smtClean="0"/>
              <a:t>f Statements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/>
            <a:r>
              <a:rPr lang="en-US" sz="2000" dirty="0" smtClean="0">
                <a:cs typeface="Courier New" panose="02070309020205020404" pitchFamily="49" charset="0"/>
              </a:rPr>
              <a:t>If Statements are your basic logical control </a:t>
            </a:r>
          </a:p>
          <a:p>
            <a:pPr marL="0" lv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Conditional Statement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If true do code here</a:t>
            </a:r>
          </a:p>
          <a:p>
            <a:pPr marL="0" lv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6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Alternative if styles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Conditional Statement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lv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If true do code here</a:t>
            </a:r>
          </a:p>
          <a:p>
            <a:pPr marL="0" lv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// Choice to use the open brace on it’s own </a:t>
            </a:r>
          </a:p>
          <a:p>
            <a:pPr marL="0" lv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line is a style choice. </a:t>
            </a:r>
          </a:p>
          <a:p>
            <a:pPr marL="0" lv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Conditional Statement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x++;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Without { }, the next line of code </a:t>
            </a:r>
          </a:p>
          <a:p>
            <a:pPr marL="0" lv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will run if true. Use this form sparingly 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37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if - else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Conditional Statement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If true do code here</a:t>
            </a:r>
          </a:p>
          <a:p>
            <a:pPr marL="0" lv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lv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lv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 do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code here</a:t>
            </a:r>
          </a:p>
          <a:p>
            <a:pPr marL="0" lv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0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if – if else - else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(1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Conditional Statement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pPr marL="0" lv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If 1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true do code here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no more checks</a:t>
            </a:r>
          </a:p>
          <a:p>
            <a:pPr marL="0" lv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if else (2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Conditional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// 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false, but 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is true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do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here,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 more checks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false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20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241</TotalTime>
  <Words>155</Words>
  <Application>Microsoft Office PowerPoint</Application>
  <PresentationFormat>On-screen Show (4:3)</PresentationFormat>
  <Paragraphs>74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Wingdings 3</vt:lpstr>
      <vt:lpstr>Wisp</vt:lpstr>
      <vt:lpstr>Scripting  Part II – Logic</vt:lpstr>
      <vt:lpstr>Conditional Statements</vt:lpstr>
      <vt:lpstr>Equality Operators</vt:lpstr>
      <vt:lpstr>Logical Operators</vt:lpstr>
      <vt:lpstr>Bools,Null, &amp; What is False</vt:lpstr>
      <vt:lpstr>if Statements</vt:lpstr>
      <vt:lpstr>Alternative if styles</vt:lpstr>
      <vt:lpstr>if - else</vt:lpstr>
      <vt:lpstr>if – if else - else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 Part I</dc:title>
  <cp:lastModifiedBy>Gregory Walek</cp:lastModifiedBy>
  <cp:revision>22</cp:revision>
  <dcterms:modified xsi:type="dcterms:W3CDTF">2017-09-14T18:07:10Z</dcterms:modified>
</cp:coreProperties>
</file>