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0" r:id="rId6"/>
    <p:sldId id="268" r:id="rId7"/>
    <p:sldId id="259" r:id="rId8"/>
    <p:sldId id="270" r:id="rId9"/>
    <p:sldId id="269" r:id="rId10"/>
    <p:sldId id="271" r:id="rId11"/>
    <p:sldId id="262" r:id="rId12"/>
    <p:sldId id="272" r:id="rId13"/>
    <p:sldId id="27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83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44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66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53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62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2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43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33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23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04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55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1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I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Class Type Variables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Class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bullet;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1600" dirty="0">
              <a:cs typeface="Courier New" panose="02070309020205020404" pitchFamily="49" charset="0"/>
            </a:endParaRPr>
          </a:p>
          <a:p>
            <a:pPr lvl="0" indent="-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Class variable holds an object. </a:t>
            </a:r>
          </a:p>
          <a:p>
            <a:pPr lvl="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Object is an instance of a class</a:t>
            </a:r>
          </a:p>
          <a:p>
            <a:pPr lvl="0" indent="-457200"/>
            <a:r>
              <a:rPr lang="en-US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Null is the value when no object is assigned to the variable</a:t>
            </a:r>
          </a:p>
          <a:p>
            <a:pPr lvl="0" indent="-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6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3342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Comments is text ignored by the game and compiler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endParaRPr lang="en-US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Single Line Comment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/*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Block Comments,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can extend over multiple line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*/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Arithmetic (Math) Operators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+ 	Adds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+ 	combines strings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“World”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-	Subtracts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* 	Multiply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/ 	Divides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%	Modulus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i="1" dirty="0">
                <a:cs typeface="Courier New" panose="02070309020205020404" pitchFamily="49" charset="0"/>
              </a:rPr>
              <a:t>Return remainder from integer division 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1600" dirty="0"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Assignment Operators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=			Assigns Value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		X  = 1; </a:t>
            </a:r>
          </a:p>
          <a:p>
            <a:pPr marL="0" lvl="0" indent="0">
              <a:buNone/>
            </a:pPr>
            <a:endParaRPr lang="en-US" sz="8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+=    -=		Math Operation combined with Assignment	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*=    /=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speed += 5; //is same as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speed = speed + 5;</a:t>
            </a:r>
          </a:p>
          <a:p>
            <a:pPr marL="342900" indent="-342900"/>
            <a:r>
              <a:rPr lang="en-US" sz="2000" dirty="0">
                <a:latin typeface="Calibri" panose="020F0502020204030204" pitchFamily="34" charset="0"/>
                <a:cs typeface="Courier New" panose="02070309020205020404" pitchFamily="49" charset="0"/>
              </a:rPr>
              <a:t>  ++     --		Increment and Decrement Operators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ourier New" panose="02070309020205020404" pitchFamily="49" charset="0"/>
              </a:rPr>
              <a:t>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++ Adds 1; 	-- Subtracts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X++;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Unity Script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are components that contain the logic for a given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</a:t>
            </a:r>
            <a:r>
              <a:rPr lang="en-US" dirty="0" err="1"/>
              <a:t>bject</a:t>
            </a:r>
            <a:endParaRPr lang="en-US" dirty="0"/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The code written is this logic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Each Script is a C# Class</a:t>
            </a:r>
          </a:p>
          <a:p>
            <a:pPr lvl="2" indent="-457200">
              <a:spcBef>
                <a:spcPts val="0"/>
              </a:spcBef>
            </a:pPr>
            <a:endParaRPr lang="en-US" dirty="0"/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Scripts are written using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err="1"/>
              <a:t>Javascript</a:t>
            </a:r>
            <a:r>
              <a:rPr lang="en-US" sz="1600" dirty="0"/>
              <a:t> is now depreciated! Don’t use it.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 Breakdown of a Script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Using Statements</a:t>
            </a:r>
            <a:endParaRPr lang="en-US" sz="2400" dirty="0"/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Makes the code in a C# namespaces visible without having to specific it specifically (aka, makes our life easier!)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A Namespace in C# is a package of other classes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600" dirty="0"/>
          </a:p>
          <a:p>
            <a:pPr lvl="0" indent="-457200">
              <a:spcBef>
                <a:spcPts val="0"/>
              </a:spcBef>
            </a:pPr>
            <a:r>
              <a:rPr lang="en-US" sz="2400" dirty="0"/>
              <a:t>Namespace Declaration &amp; Content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Namespace is optional with Unity Scripts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Assigns the namespace you code is apart of</a:t>
            </a:r>
            <a:endParaRPr lang="en-US" sz="1600" b="1" dirty="0"/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Namespaces hold classes and used for organization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Unity and Microsoft has documentation about using Namespaces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 Breakdown of a Script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400" dirty="0"/>
              <a:t>Class Declaration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Sets the name of the class, or how we’ll refer to it in other code.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Shows what class inherits code from.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All Unity Scripts Inherit </a:t>
            </a:r>
            <a:r>
              <a:rPr lang="en-US" sz="1200" dirty="0" err="1"/>
              <a:t>MonoBehavior</a:t>
            </a:r>
            <a:r>
              <a:rPr lang="en-US" sz="1200" dirty="0"/>
              <a:t>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Inheriting or extends the code of another class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You’ll learn more about inheritance much later on. </a:t>
            </a:r>
          </a:p>
          <a:p>
            <a:pPr lvl="3" indent="-457200">
              <a:spcBef>
                <a:spcPts val="0"/>
              </a:spcBef>
            </a:pPr>
            <a:endParaRPr lang="en-US" sz="1200" dirty="0"/>
          </a:p>
          <a:p>
            <a:pPr lvl="0" indent="-457200">
              <a:spcBef>
                <a:spcPts val="0"/>
              </a:spcBef>
            </a:pPr>
            <a:r>
              <a:rPr lang="en-US" sz="2400" dirty="0"/>
              <a:t>Class Contents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Contains all Variables 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Variables are called “Members” of the class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Contains all Methods, 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Methods are the Functions of the class</a:t>
            </a:r>
          </a:p>
          <a:p>
            <a:pPr marL="1143000" lvl="3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9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Variables Types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bool		- TRUE or FALSE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			- a whole number, positive, negative and zero</a:t>
            </a:r>
          </a:p>
          <a:p>
            <a:pPr lvl="0" indent="-457200"/>
            <a:r>
              <a:rPr lang="en-US" sz="2000" dirty="0"/>
              <a:t>f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loat		- </a:t>
            </a:r>
            <a:r>
              <a:rPr lang="en-US" sz="2000" dirty="0"/>
              <a:t>a decimal number, positive, negative and zero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/>
              <a:t>double		- a decimal number, positive, negative and zero</a:t>
            </a:r>
          </a:p>
          <a:p>
            <a:pPr marL="0" lvl="0" indent="0">
              <a:buNone/>
            </a:pPr>
            <a:r>
              <a:rPr lang="en-US" sz="2000" i="1" dirty="0"/>
              <a:t>		A double can hold a number twice the size of a float typically. </a:t>
            </a:r>
            <a:endParaRPr lang="en-US" sz="2000" b="0" i="1" u="none" strike="noStrike" cap="none" dirty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har			- a character</a:t>
            </a:r>
          </a:p>
          <a:p>
            <a:pPr marL="285750" lvl="1" indent="0">
              <a:spcBef>
                <a:spcPts val="640"/>
              </a:spcBef>
              <a:buNone/>
            </a:pPr>
            <a:r>
              <a:rPr lang="en-US" sz="2000" dirty="0"/>
              <a:t>		</a:t>
            </a:r>
            <a:r>
              <a:rPr lang="en-US" sz="2000" i="1" dirty="0"/>
              <a:t>Letters, Numbers, and Symbols </a:t>
            </a:r>
            <a:endParaRPr lang="en-US" sz="2000" b="0" i="1" u="none" strike="noStrike" cap="none" dirty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tring		- a set of characters, for example words. 	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Primitive Literals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bool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	false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0		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3  	-55  	-9001</a:t>
            </a:r>
          </a:p>
          <a:p>
            <a:pPr lvl="0" indent="-457200">
              <a:spcBef>
                <a:spcPts val="0"/>
              </a:spcBef>
            </a:pPr>
            <a:r>
              <a:rPr lang="en-US" sz="2000" dirty="0"/>
              <a:t>double	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0.0	1.5	3.14	-.25	-9.001 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/>
            <a:r>
              <a:rPr lang="en-US" sz="2000" dirty="0"/>
              <a:t>f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loat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0.0f	1.5f	3.14f	-.25f	-9.001f</a:t>
            </a:r>
          </a:p>
          <a:p>
            <a:pPr marL="285750" lvl="1" indent="0">
              <a:buNone/>
            </a:pPr>
            <a:r>
              <a:rPr lang="en-US" sz="1600" dirty="0"/>
              <a:t>		Note the use of “f” to separate floats from doubles </a:t>
            </a:r>
            <a:endParaRPr lang="en-US"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/>
              <a:t>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har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‘a’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‘A’	‘5’	‘@’	‘\n’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285750" lvl="1" indent="0">
              <a:spcBef>
                <a:spcPts val="640"/>
              </a:spcBef>
              <a:buNone/>
            </a:pPr>
            <a:r>
              <a:rPr lang="en-US" sz="2000" dirty="0"/>
              <a:t>		Note use of single quotes to determine a character</a:t>
            </a:r>
            <a:endParaRPr lang="en-US" sz="2000" b="0" i="1" u="none" strike="noStrike" cap="none" dirty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tring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“Hello”	“It’s under -9.001! #L33t”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“https://www.nhti.edu”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 indent="-457200">
              <a:spcBef>
                <a:spcPts val="640"/>
              </a:spcBef>
              <a:buFont typeface="Arial"/>
              <a:buChar char="•"/>
            </a:pPr>
            <a:r>
              <a:rPr lang="en-US" sz="1600" dirty="0"/>
              <a:t>Note use off the double quotes “ to indicated a string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Calibri"/>
              </a:rPr>
              <a:t>	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lang="en-US" dirty="0"/>
              <a:t>A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Example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rivate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AmmoCount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 1;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Accessibility Level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</a:p>
          <a:p>
            <a:pPr lvl="0" indent="-457200"/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Type			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Name			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AmmoCount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Value	(and assignment)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lvl="0" indent="-457200"/>
            <a:r>
              <a:rPr lang="en-US" sz="2000" dirty="0"/>
              <a:t>Line Termination					;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Accessibility Levels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Private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Variable is only accessible to the class it exists in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Private is the default when no Accessibly level set when declaring a variable. </a:t>
            </a:r>
          </a:p>
          <a:p>
            <a:pPr lvl="0" indent="-457200">
              <a:spcBef>
                <a:spcPts val="0"/>
              </a:spcBef>
            </a:pPr>
            <a:endParaRPr lang="en-US" sz="2000" dirty="0"/>
          </a:p>
          <a:p>
            <a:pPr lvl="0" indent="-457200">
              <a:spcBef>
                <a:spcPts val="0"/>
              </a:spcBef>
            </a:pPr>
            <a:r>
              <a:rPr lang="en-US" sz="2000" dirty="0"/>
              <a:t>Public 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Variable is accessible from out side of the class via dot operator (.)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Public Variables of Scripts are visible and editable in the Unity Editor</a:t>
            </a:r>
          </a:p>
          <a:p>
            <a:pPr lvl="0" indent="-457200">
              <a:spcBef>
                <a:spcPts val="0"/>
              </a:spcBef>
            </a:pPr>
            <a:endParaRPr lang="en-US" sz="2000" dirty="0"/>
          </a:p>
          <a:p>
            <a:pPr lvl="0" indent="-457200">
              <a:spcBef>
                <a:spcPts val="0"/>
              </a:spcBef>
            </a:pPr>
            <a:r>
              <a:rPr lang="en-US" sz="2000" dirty="0"/>
              <a:t>Protected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This Accessibility level is used with Inheritance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You won’t be using it in this class but should know it exists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4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Declare and Initiation Examples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bool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isJibable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	false;</a:t>
            </a:r>
          </a:p>
          <a:p>
            <a:pPr lvl="0" indent="-457200">
              <a:spcBef>
                <a:spcPts val="0"/>
              </a:spcBef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		</a:t>
            </a:r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mmoCount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1; </a:t>
            </a:r>
          </a:p>
          <a:p>
            <a:pPr lvl="0" indent="-457200">
              <a:spcBef>
                <a:spcPts val="0"/>
              </a:spcBef>
            </a:pPr>
            <a:r>
              <a:rPr lang="en-US" sz="2000" dirty="0"/>
              <a:t>double	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energy = 1.21; //(J)gigawatts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/>
            <a:r>
              <a:rPr lang="en-US" sz="2000" dirty="0"/>
              <a:t>f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loat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protected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ropChance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5; </a:t>
            </a:r>
            <a:endParaRPr lang="en-US"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/>
              <a:t>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har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private char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userLetter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‘A’; </a:t>
            </a:r>
          </a:p>
          <a:p>
            <a:pPr lvl="0" indent="-457200"/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tring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public string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userGreeting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“Greetings, Programs!”; 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Class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bullet;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 indent="-457200">
              <a:spcBef>
                <a:spcPts val="640"/>
              </a:spcBef>
              <a:buFont typeface="Arial"/>
              <a:buChar char="•"/>
            </a:pPr>
            <a:endParaRPr lang="en-US"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5154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862</Words>
  <Application>Microsoft Office PowerPoint</Application>
  <PresentationFormat>On-screen Show (4:3)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Wisp</vt:lpstr>
      <vt:lpstr>Scripting  Part I</vt:lpstr>
      <vt:lpstr>What is a Unity Script</vt:lpstr>
      <vt:lpstr> Breakdown of a Script</vt:lpstr>
      <vt:lpstr> Breakdown of a Script</vt:lpstr>
      <vt:lpstr>Primitive Variables Types</vt:lpstr>
      <vt:lpstr>Primitive Literals</vt:lpstr>
      <vt:lpstr>Creating A Variable Example</vt:lpstr>
      <vt:lpstr>Accessibility Levels</vt:lpstr>
      <vt:lpstr>Declare and Initiation Examples</vt:lpstr>
      <vt:lpstr>Class Type Variables</vt:lpstr>
      <vt:lpstr>Comments</vt:lpstr>
      <vt:lpstr>Arithmetic (Math) Operators </vt:lpstr>
      <vt:lpstr>Assignment Operators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24</cp:revision>
  <dcterms:modified xsi:type="dcterms:W3CDTF">2020-09-09T23:05:45Z</dcterms:modified>
</cp:coreProperties>
</file>