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32"/>
  </p:notesMasterIdLst>
  <p:sldIdLst>
    <p:sldId id="256" r:id="rId2"/>
    <p:sldId id="288" r:id="rId3"/>
    <p:sldId id="289" r:id="rId4"/>
    <p:sldId id="295" r:id="rId5"/>
    <p:sldId id="292" r:id="rId6"/>
    <p:sldId id="310" r:id="rId7"/>
    <p:sldId id="316" r:id="rId8"/>
    <p:sldId id="311" r:id="rId9"/>
    <p:sldId id="313" r:id="rId10"/>
    <p:sldId id="318" r:id="rId11"/>
    <p:sldId id="314" r:id="rId12"/>
    <p:sldId id="315" r:id="rId13"/>
    <p:sldId id="308" r:id="rId14"/>
    <p:sldId id="294" r:id="rId15"/>
    <p:sldId id="317" r:id="rId16"/>
    <p:sldId id="319" r:id="rId17"/>
    <p:sldId id="312" r:id="rId18"/>
    <p:sldId id="293" r:id="rId19"/>
    <p:sldId id="296" r:id="rId20"/>
    <p:sldId id="297" r:id="rId21"/>
    <p:sldId id="301" r:id="rId22"/>
    <p:sldId id="305" r:id="rId23"/>
    <p:sldId id="306" r:id="rId24"/>
    <p:sldId id="307" r:id="rId25"/>
    <p:sldId id="302" r:id="rId26"/>
    <p:sldId id="299" r:id="rId27"/>
    <p:sldId id="303" r:id="rId28"/>
    <p:sldId id="304" r:id="rId29"/>
    <p:sldId id="298" r:id="rId30"/>
    <p:sldId id="320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Resulting</a:t>
            </a:r>
            <a:br>
              <a:rPr lang="en-US" sz="2000" b="1" dirty="0" smtClean="0">
                <a:latin typeface="+mn-lt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[2,3] </a:t>
            </a:r>
            <a:br>
              <a:rPr lang="en-US" sz="2000" b="1" dirty="0" smtClean="0">
                <a:latin typeface="+mn-lt"/>
                <a:cs typeface="Courier New" panose="02070309020205020404" pitchFamily="49" charset="0"/>
              </a:rPr>
            </a:b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with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Vector [1,2] transposed to start of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[1,1] shown. 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Final Result of the Addition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ShowAddExample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{       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3);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("Vector C Result 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VectorC.ToString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Vector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Two properties of a 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4000" b="1" dirty="0">
                <a:cs typeface="Courier New" panose="02070309020205020404" pitchFamily="49" charset="0"/>
              </a:rPr>
              <a:t>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Length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as a 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 of the line  is defined by: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Origin is the start point.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Data is the end point.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Are We Going?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Subtraction is used to determine a direction from one point to another point.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Given </a:t>
            </a:r>
            <a:r>
              <a:rPr lang="en-US" sz="1600" b="1" dirty="0">
                <a:latin typeface="+mn-lt"/>
                <a:cs typeface="Courier New" panose="02070309020205020404" pitchFamily="49" charset="0"/>
              </a:rPr>
              <a:t>two Vector2 </a:t>
            </a:r>
            <a:r>
              <a:rPr lang="en-US" sz="1600" b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,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 is current location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 is location we want to head towards</a:t>
            </a:r>
            <a:endParaRPr lang="en-US" sz="16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Vector of Direction =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 -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Va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ORDER OF SUBTRACTION IS IMPORTANT! </a:t>
            </a: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You get this reversed, you’ll head in the opposite direction you want. </a:t>
            </a:r>
            <a:endParaRPr lang="en-US" sz="1600" b="1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At [1,1]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Heading to [2,3]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[1,2] is the resulting vector of [2,3] – [1,1]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as a 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have a length (or distance)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This is called magnitude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1,1]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1.413214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[1,2]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2.236069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[2,3]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3.605551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Magnitude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ShowMagnitudeExample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("[1,2]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3);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("[2,3]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Vectors are objects with multiple float components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Vector2 		X,Y	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2D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positions and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directions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Vector3		X,Y,Z	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3D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positions and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directions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Vector4		X,Y,Z,W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mesh tangents,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						parameters for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shaders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						Flux Capacitor Calculations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Magnitude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0"/>
            <a:ext cx="7914509" cy="27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To scale a vector: multiply or divide each component by a float value to create a new vector.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Vector2 V and Float F: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V * F = [ 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* F ) , (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* F)  ]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V 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 = [ 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 ) , (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F)  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ShowScaleExample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{       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3;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3;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1"/>
            <a:ext cx="7914509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To Normalize a vector: Divide each component by it’s magnitude to create a new vector of with a length of 1.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Vector2 V with magnitude not 0:</a:t>
            </a:r>
            <a:endParaRPr lang="en-US" sz="1600" b="1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Normalized Vector  = [  (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V.magnitude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, (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V.magnitude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)  ]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Exception: Vector [0,0] normalized is [0,0]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is code already written for us in the Vector Classes!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ShowNormalizeExample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        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exampleVector.normalized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Normalized Distance: "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Normalized : "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</a:t>
            </a:r>
            <a:r>
              <a:rPr lang="en-US" dirty="0"/>
              <a:t>Normalize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Note: .9999999 is pretty much a value of 1 for our uses</a:t>
            </a:r>
            <a:endParaRPr lang="en-US" sz="18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1"/>
            <a:ext cx="7914509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Positions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Positions On Plot: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[0,0]  -   The </a:t>
            </a:r>
            <a:r>
              <a:rPr lang="en-US" sz="2000" b="1" dirty="0">
                <a:cs typeface="Courier New" panose="02070309020205020404" pitchFamily="49" charset="0"/>
              </a:rPr>
              <a:t>Origin </a:t>
            </a:r>
            <a:endParaRPr lang="en-US" sz="2000" b="1" dirty="0" smtClean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[2,3]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positions are relative to an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o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rigin point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sole reason to normalize a vector is to isolate the direction of the vector with a length of 1.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Now that the length is 1, we can scale is as we want.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Example: 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 Vector * Movement Speed = Change in Position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Remember it’s your actual speed, 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that is (Movement Speed*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Time.deltaTime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)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Thinking of a Vectors as lines is a useful way to visualize them.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Courier New" panose="02070309020205020404" pitchFamily="49" charset="0"/>
              </a:rPr>
              <a:t>A line is formed by two points. </a:t>
            </a:r>
          </a:p>
          <a:p>
            <a:pPr marL="203200" indent="0">
              <a:buNone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 line is formed by two points.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On this plot, each line is from the Origin and the vector point.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Two Vectors to add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and [1,2]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Vector Add and Subtract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When Adding two vectors we add each component (x’s with x’s and y’s with y’s) to generate a new vector</a:t>
            </a: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two Vector2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: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= [ 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,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)  ]</a:t>
            </a:r>
          </a:p>
          <a:p>
            <a:pPr marL="203200" indent="0">
              <a:buNone/>
            </a:pPr>
            <a:endParaRPr lang="en-US" sz="24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We can also Subtraction </a:t>
            </a:r>
          </a:p>
          <a:p>
            <a:pPr marL="203200" indent="0">
              <a:buNone/>
            </a:pP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Given two Vector2 </a:t>
            </a:r>
            <a:r>
              <a:rPr lang="en-US" sz="1600" b="1" i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i="1" dirty="0" err="1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:</a:t>
            </a:r>
            <a:endParaRPr lang="en-US" sz="16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= [ 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) ,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)  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Moved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to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start at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Result is [2,3]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Result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[2,3]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+mn-lt"/>
                <a:cs typeface="Courier New" panose="02070309020205020404" pitchFamily="49" charset="0"/>
              </a:rPr>
            </a:b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by seeing Vector [1,2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moved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to start at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mathematical term for this move is called “Transpose”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1853</TotalTime>
  <Words>704</Words>
  <Application>Microsoft Office PowerPoint</Application>
  <PresentationFormat>On-screen Show (4:3)</PresentationFormat>
  <Paragraphs>191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Wingdings 3</vt:lpstr>
      <vt:lpstr>Wisp</vt:lpstr>
      <vt:lpstr>Scripting  Vectors</vt:lpstr>
      <vt:lpstr>Vectors</vt:lpstr>
      <vt:lpstr>Vectors as Positions</vt:lpstr>
      <vt:lpstr>Vectors as Lines</vt:lpstr>
      <vt:lpstr>Vectors as Lines</vt:lpstr>
      <vt:lpstr>Vectors Addition</vt:lpstr>
      <vt:lpstr>Math: Vector Add and Subtract</vt:lpstr>
      <vt:lpstr>Vectors Addition</vt:lpstr>
      <vt:lpstr>Vectors Addition Result</vt:lpstr>
      <vt:lpstr>Vectors Addition Result</vt:lpstr>
      <vt:lpstr>Vectors Addition Result</vt:lpstr>
      <vt:lpstr>Code Example: Addition</vt:lpstr>
      <vt:lpstr>Properties of a Vector</vt:lpstr>
      <vt:lpstr>Vectors as a Direction</vt:lpstr>
      <vt:lpstr>Which Way Are We Going?</vt:lpstr>
      <vt:lpstr>Vector Heading</vt:lpstr>
      <vt:lpstr>Vector Heading</vt:lpstr>
      <vt:lpstr>Vectors as a Length</vt:lpstr>
      <vt:lpstr>Code Example: Magnitude</vt:lpstr>
      <vt:lpstr>Code Result: Magnitude</vt:lpstr>
      <vt:lpstr>Vector Scale</vt:lpstr>
      <vt:lpstr>Math: Scale</vt:lpstr>
      <vt:lpstr>Code Example: Scale</vt:lpstr>
      <vt:lpstr>Code Result: Scale</vt:lpstr>
      <vt:lpstr>Vector Normalize</vt:lpstr>
      <vt:lpstr>Math: Normalize</vt:lpstr>
      <vt:lpstr>Vector Normalize</vt:lpstr>
      <vt:lpstr>Code Example: Normalize</vt:lpstr>
      <vt:lpstr>Code Result: Normalize</vt:lpstr>
      <vt:lpstr>Why Normalize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63</cp:revision>
  <dcterms:modified xsi:type="dcterms:W3CDTF">2018-09-27T20:23:18Z</dcterms:modified>
</cp:coreProperties>
</file>