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0"/>
  </p:notesMasterIdLst>
  <p:sldIdLst>
    <p:sldId id="256" r:id="rId2"/>
    <p:sldId id="288" r:id="rId3"/>
    <p:sldId id="291" r:id="rId4"/>
    <p:sldId id="292" r:id="rId5"/>
    <p:sldId id="293" r:id="rId6"/>
    <p:sldId id="289" r:id="rId7"/>
    <p:sldId id="290" r:id="rId8"/>
    <p:sldId id="294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Vectors vs Transform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Vector3 vs transform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Both Vector3\Vector2 and Transform has built in properties to help you determine direction. How they work differ greatly. </a:t>
            </a:r>
          </a:p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Vector3 has properties that are give directions aligned to the global axis. </a:t>
            </a:r>
          </a:p>
          <a:p>
            <a:pPr lvl="1"/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 Use the static members of the Vector3 Class to get these members. </a:t>
            </a:r>
          </a:p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Transform has properties that are aligned to the local axis as it is rotated in the global space. </a:t>
            </a:r>
          </a:p>
          <a:p>
            <a:pPr lvl="1"/>
            <a:r>
              <a:rPr lang="en-US" sz="16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Use an instance of a Transform to get these properties.</a:t>
            </a:r>
            <a:endParaRPr lang="en-US" sz="16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6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9" y="1198510"/>
            <a:ext cx="7866921" cy="39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Colors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806450" indent="-457200"/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Red is the X Axis</a:t>
            </a:r>
          </a:p>
          <a:p>
            <a:pPr marL="806450" indent="-457200"/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Green is the Y Axis</a:t>
            </a:r>
          </a:p>
          <a:p>
            <a:pPr marL="806450" indent="-457200"/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Blue is the Z Axis</a:t>
            </a:r>
          </a:p>
          <a:p>
            <a:pPr marL="806450" indent="-457200"/>
            <a:endParaRPr lang="en-US" sz="2400" b="1" i="1" dirty="0">
              <a:latin typeface="+mn-lt"/>
              <a:cs typeface="Courier New" panose="02070309020205020404" pitchFamily="49" charset="0"/>
            </a:endParaRPr>
          </a:p>
          <a:p>
            <a:pPr marL="806450" indent="-457200"/>
            <a:r>
              <a:rPr lang="en-US" sz="2400" b="1" i="1" dirty="0" smtClean="0">
                <a:cs typeface="Courier New" panose="02070309020205020404" pitchFamily="49" charset="0"/>
              </a:rPr>
              <a:t>These colors are standard across most applications. </a:t>
            </a:r>
            <a:endParaRPr lang="en-US" sz="2400" b="1" i="1" dirty="0">
              <a:cs typeface="Courier New" panose="02070309020205020404" pitchFamily="49" charset="0"/>
            </a:endParaRPr>
          </a:p>
          <a:p>
            <a:pPr marL="806450" indent="-457200"/>
            <a:endParaRPr lang="en-US" sz="4000" b="1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Unity’s Axis Directions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cs typeface="Courier New" panose="02070309020205020404" pitchFamily="49" charset="0"/>
              </a:rPr>
              <a:t>Y </a:t>
            </a:r>
            <a:r>
              <a:rPr lang="en-US" sz="4000" b="1" dirty="0">
                <a:cs typeface="Courier New" panose="02070309020205020404" pitchFamily="49" charset="0"/>
              </a:rPr>
              <a:t>is Up</a:t>
            </a:r>
          </a:p>
          <a:p>
            <a:r>
              <a:rPr lang="en-US" sz="4000" b="1" dirty="0">
                <a:cs typeface="Courier New" panose="02070309020205020404" pitchFamily="49" charset="0"/>
              </a:rPr>
              <a:t>Z is forward</a:t>
            </a:r>
          </a:p>
          <a:p>
            <a:r>
              <a:rPr lang="en-US" sz="4000" b="1" dirty="0">
                <a:cs typeface="Courier New" panose="02070309020205020404" pitchFamily="49" charset="0"/>
              </a:rPr>
              <a:t>X is Right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Vector3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			</a:t>
            </a: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Property			Axis		Vector</a:t>
            </a:r>
          </a:p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			.Left</a:t>
            </a:r>
            <a:r>
              <a:rPr lang="en-US" sz="28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800" b="1" dirty="0"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cs typeface="Courier New" panose="02070309020205020404" pitchFamily="49" charset="0"/>
              </a:rPr>
              <a:t>	-X</a:t>
            </a:r>
            <a:r>
              <a:rPr lang="en-US" sz="2800" b="1" dirty="0">
                <a:cs typeface="Courier New" panose="02070309020205020404" pitchFamily="49" charset="0"/>
              </a:rPr>
              <a:t>		</a:t>
            </a:r>
            <a:r>
              <a:rPr lang="en-US" sz="2800" b="1" dirty="0" smtClean="0">
                <a:cs typeface="Courier New" panose="02070309020205020404" pitchFamily="49" charset="0"/>
              </a:rPr>
              <a:t>	(-1,0,0)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			.Right</a:t>
            </a:r>
            <a:r>
              <a:rPr lang="en-US" sz="2800" b="1" dirty="0">
                <a:cs typeface="Courier New" panose="02070309020205020404" pitchFamily="49" charset="0"/>
              </a:rPr>
              <a:t>		</a:t>
            </a:r>
            <a:r>
              <a:rPr lang="en-US" sz="2800" b="1" dirty="0" smtClean="0">
                <a:cs typeface="Courier New" panose="02070309020205020404" pitchFamily="49" charset="0"/>
              </a:rPr>
              <a:t>	+</a:t>
            </a:r>
            <a:r>
              <a:rPr lang="en-US" sz="2800" b="1" dirty="0">
                <a:cs typeface="Courier New" panose="02070309020205020404" pitchFamily="49" charset="0"/>
              </a:rPr>
              <a:t>X</a:t>
            </a:r>
            <a:r>
              <a:rPr lang="en-US" sz="2800" b="1" dirty="0">
                <a:cs typeface="Courier New" panose="02070309020205020404" pitchFamily="49" charset="0"/>
              </a:rPr>
              <a:t>		</a:t>
            </a:r>
            <a:r>
              <a:rPr lang="en-US" sz="2800" b="1" dirty="0" smtClean="0">
                <a:cs typeface="Courier New" panose="02070309020205020404" pitchFamily="49" charset="0"/>
              </a:rPr>
              <a:t>	(1,0,0)</a:t>
            </a:r>
            <a:endParaRPr lang="en-US" sz="28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			.Up		</a:t>
            </a:r>
            <a:r>
              <a:rPr lang="en-US" sz="2800" b="1" dirty="0">
                <a:cs typeface="Courier New" panose="02070309020205020404" pitchFamily="49" charset="0"/>
              </a:rPr>
              <a:t>		</a:t>
            </a:r>
            <a:r>
              <a:rPr lang="en-US" sz="2800" b="1" dirty="0" smtClean="0">
                <a:cs typeface="Courier New" panose="02070309020205020404" pitchFamily="49" charset="0"/>
              </a:rPr>
              <a:t>+Y</a:t>
            </a:r>
            <a:r>
              <a:rPr lang="en-US" sz="2800" b="1" dirty="0">
                <a:cs typeface="Courier New" panose="02070309020205020404" pitchFamily="49" charset="0"/>
              </a:rPr>
              <a:t>		</a:t>
            </a:r>
            <a:r>
              <a:rPr lang="en-US" sz="2800" b="1" dirty="0" smtClean="0">
                <a:cs typeface="Courier New" panose="02070309020205020404" pitchFamily="49" charset="0"/>
              </a:rPr>
              <a:t>	(0,1,0)</a:t>
            </a:r>
            <a:endParaRPr lang="en-US" sz="28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			.Down	</a:t>
            </a:r>
            <a:r>
              <a:rPr lang="en-US" sz="2800" b="1" dirty="0">
                <a:cs typeface="Courier New" panose="02070309020205020404" pitchFamily="49" charset="0"/>
              </a:rPr>
              <a:t>		</a:t>
            </a:r>
            <a:r>
              <a:rPr lang="en-US" sz="2800" b="1" dirty="0" smtClean="0">
                <a:cs typeface="Courier New" panose="02070309020205020404" pitchFamily="49" charset="0"/>
              </a:rPr>
              <a:t>-Y</a:t>
            </a:r>
            <a:r>
              <a:rPr lang="en-US" sz="2800" b="1" dirty="0">
                <a:cs typeface="Courier New" panose="02070309020205020404" pitchFamily="49" charset="0"/>
              </a:rPr>
              <a:t>		</a:t>
            </a:r>
            <a:r>
              <a:rPr lang="en-US" sz="2800" b="1" dirty="0" smtClean="0">
                <a:cs typeface="Courier New" panose="02070309020205020404" pitchFamily="49" charset="0"/>
              </a:rPr>
              <a:t>	(0,-1,0)</a:t>
            </a:r>
            <a:endParaRPr lang="en-US" sz="28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			.Forward		+Z			(0,0,1)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			.Back			-Z			(0,0,-1)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		Property		Axis	</a:t>
            </a:r>
          </a:p>
          <a:p>
            <a:pPr marL="203200" indent="0">
              <a:buNone/>
            </a:pP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		.Right			Local X Axis (red arrow) </a:t>
            </a:r>
          </a:p>
          <a:p>
            <a:pPr marL="203200" indent="0">
              <a:buNone/>
            </a:pP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		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					rotated in world space</a:t>
            </a:r>
          </a:p>
          <a:p>
            <a:pPr marL="203200" indent="0">
              <a:buNone/>
            </a:pP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		.Up		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	Local Y Axis (green 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arrow) </a:t>
            </a:r>
            <a:r>
              <a:rPr lang="en-US" sz="2400" b="1" dirty="0">
                <a:cs typeface="Courier New" panose="02070309020205020404" pitchFamily="49" charset="0"/>
              </a:rPr>
              <a:t>) </a:t>
            </a:r>
          </a:p>
          <a:p>
            <a:pPr marL="203200" indent="0">
              <a:buNone/>
            </a:pPr>
            <a:r>
              <a:rPr lang="en-US" sz="2400" b="1" dirty="0" smtClean="0">
                <a:cs typeface="Courier New" panose="02070309020205020404" pitchFamily="49" charset="0"/>
              </a:rPr>
              <a:t>		</a:t>
            </a:r>
            <a:r>
              <a:rPr lang="en-US" sz="2400" b="1" dirty="0">
                <a:cs typeface="Courier New" panose="02070309020205020404" pitchFamily="49" charset="0"/>
              </a:rPr>
              <a:t>						</a:t>
            </a: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rotated 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in world space</a:t>
            </a:r>
            <a:endParaRPr lang="en-US" sz="2400" b="1" dirty="0" smtClean="0">
              <a:latin typeface="+mj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		.Forward		Local 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Axis </a:t>
            </a: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(blue arrow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) </a:t>
            </a:r>
            <a:r>
              <a:rPr lang="en-US" sz="2400" b="1" dirty="0">
                <a:cs typeface="Courier New" panose="02070309020205020404" pitchFamily="49" charset="0"/>
              </a:rPr>
              <a:t>) </a:t>
            </a:r>
          </a:p>
          <a:p>
            <a:pPr marL="203200" indent="0">
              <a:buNone/>
            </a:pPr>
            <a:r>
              <a:rPr lang="en-US" sz="2400" b="1" dirty="0">
                <a:cs typeface="Courier New" panose="02070309020205020404" pitchFamily="49" charset="0"/>
              </a:rPr>
              <a:t>		</a:t>
            </a:r>
            <a:r>
              <a:rPr lang="en-US" sz="2400" b="1" dirty="0" smtClean="0">
                <a:cs typeface="Courier New" panose="02070309020205020404" pitchFamily="49" charset="0"/>
              </a:rPr>
              <a:t>		</a:t>
            </a:r>
            <a:r>
              <a:rPr lang="en-US" sz="2400" b="1" dirty="0">
                <a:cs typeface="Courier New" panose="02070309020205020404" pitchFamily="49" charset="0"/>
              </a:rPr>
              <a:t>				</a:t>
            </a: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rotated 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in world space</a:t>
            </a:r>
          </a:p>
          <a:p>
            <a:pPr marL="203200" indent="0">
              <a:buNone/>
            </a:pP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way am I facing?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To determine the forward facing vector of a </a:t>
            </a:r>
            <a:r>
              <a:rPr lang="en-US" sz="2400" b="1" dirty="0" err="1" smtClean="0">
                <a:latin typeface="+mj-lt"/>
                <a:cs typeface="Courier New" panose="02070309020205020404" pitchFamily="49" charset="0"/>
              </a:rPr>
              <a:t>gameObject</a:t>
            </a: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 based on its rotation, use…  </a:t>
            </a:r>
          </a:p>
          <a:p>
            <a:pPr marL="203200" indent="0">
              <a:buNone/>
            </a:pPr>
            <a:endParaRPr lang="en-US" sz="2400" dirty="0" smtClean="0">
              <a:latin typeface="+mj-lt"/>
              <a:cs typeface="Courier New" panose="02070309020205020404" pitchFamily="49" charset="0"/>
            </a:endParaRPr>
          </a:p>
          <a:p>
            <a:pPr marL="203200" indent="0" algn="ctr">
              <a:buNone/>
            </a:pPr>
            <a:r>
              <a:rPr lang="en-US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transform.Forward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	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1955</TotalTime>
  <Words>180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Wingdings 3</vt:lpstr>
      <vt:lpstr>Wisp</vt:lpstr>
      <vt:lpstr>Vectors vs Transform</vt:lpstr>
      <vt:lpstr>Vector3 vs transform</vt:lpstr>
      <vt:lpstr>PowerPoint Presentation</vt:lpstr>
      <vt:lpstr>Axis Colors</vt:lpstr>
      <vt:lpstr>Unity’s Axis Directions</vt:lpstr>
      <vt:lpstr>Vector3 Properties</vt:lpstr>
      <vt:lpstr>Transform Properties</vt:lpstr>
      <vt:lpstr>Which way am I facing?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77</cp:revision>
  <dcterms:modified xsi:type="dcterms:W3CDTF">2019-02-08T20:01:39Z</dcterms:modified>
</cp:coreProperties>
</file>