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7"/>
  </p:notesMasterIdLst>
  <p:sldIdLst>
    <p:sldId id="256" r:id="rId2"/>
    <p:sldId id="328" r:id="rId3"/>
    <p:sldId id="292" r:id="rId4"/>
    <p:sldId id="289" r:id="rId5"/>
    <p:sldId id="321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Object </a:t>
            </a: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Representation</a:t>
            </a: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to Game Design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Game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A New Empty Game Object created, </a:t>
            </a:r>
          </a:p>
          <a:p>
            <a:pPr marL="20320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Note: </a:t>
            </a:r>
            <a:br>
              <a:rPr lang="en-US" sz="2000" b="1" dirty="0" smtClean="0">
                <a:latin typeface="+mj-lt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Every Game Object has a transform </a:t>
            </a: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component</a:t>
            </a: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. </a:t>
            </a:r>
            <a:endParaRPr lang="en-US" sz="2000" b="1" dirty="0" smtClean="0">
              <a:latin typeface="+mj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Object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Inspector Tab is shown in this example with color overlays added. 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Purple contains all visual and rendering components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Object </a:t>
            </a:r>
            <a:br>
              <a:rPr lang="en-US" dirty="0" smtClean="0"/>
            </a:br>
            <a:r>
              <a:rPr lang="en-US" dirty="0" smtClean="0"/>
              <a:t>&amp; Component Representation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These diagrams are a visual way to see an object hierarchy’s with its components. 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Capsule Character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In this case, the object “Player 1” started as an empty object. An rigid body and a script was added. 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all collision and visual aspects are child objects.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2424</TotalTime>
  <Words>123</Words>
  <Application>Microsoft Office PowerPoint</Application>
  <PresentationFormat>On-screen Show (4:3)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Courier New</vt:lpstr>
      <vt:lpstr>Wingdings 3</vt:lpstr>
      <vt:lpstr>Wisp</vt:lpstr>
      <vt:lpstr>Object Representation</vt:lpstr>
      <vt:lpstr>Empty Game Object</vt:lpstr>
      <vt:lpstr>Single Object Example</vt:lpstr>
      <vt:lpstr>Game Object  &amp; Component Representation </vt:lpstr>
      <vt:lpstr>Capsule Character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cp:lastModifiedBy>Gregory Walek</cp:lastModifiedBy>
  <cp:revision>81</cp:revision>
  <dcterms:modified xsi:type="dcterms:W3CDTF">2018-09-06T21:50:43Z</dcterms:modified>
</cp:coreProperties>
</file>