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12"/>
  </p:notesMasterIdLst>
  <p:sldIdLst>
    <p:sldId id="256" r:id="rId2"/>
    <p:sldId id="280" r:id="rId3"/>
    <p:sldId id="282" r:id="rId4"/>
    <p:sldId id="283" r:id="rId5"/>
    <p:sldId id="274" r:id="rId6"/>
    <p:sldId id="286" r:id="rId7"/>
    <p:sldId id="284" r:id="rId8"/>
    <p:sldId id="285" r:id="rId9"/>
    <p:sldId id="287" r:id="rId10"/>
    <p:sldId id="288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2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843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61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15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5539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8236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82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316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i="0" u="none" strike="noStrike" cap="none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Scripting</a:t>
            </a: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/>
            </a:r>
            <a:b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Part </a:t>
            </a: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III </a:t>
            </a: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– </a:t>
            </a: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Functions</a:t>
            </a: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to Game Design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Function Ending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Update ()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(!trans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20320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Vector3 location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trans.position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 +=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MovementDirection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movementSpeed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Time.deltaTime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trans.position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Functions </a:t>
            </a:r>
            <a:br>
              <a:rPr lang="en-US" dirty="0" smtClean="0"/>
            </a:br>
            <a:r>
              <a:rPr lang="en-US" sz="2800" dirty="0" smtClean="0"/>
              <a:t>(as seen by Math)</a:t>
            </a:r>
            <a:endParaRPr lang="en-US" sz="2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2" y="1369013"/>
            <a:ext cx="7557025" cy="37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1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Functions </a:t>
            </a:r>
            <a:br>
              <a:rPr lang="en-US" dirty="0" smtClean="0"/>
            </a:br>
            <a:r>
              <a:rPr lang="en-US" sz="2800" dirty="0" smtClean="0"/>
              <a:t>(Example from </a:t>
            </a:r>
            <a:r>
              <a:rPr lang="en-US" sz="2800" dirty="0" err="1" smtClean="0"/>
              <a:t>Mathmatics</a:t>
            </a:r>
            <a:r>
              <a:rPr lang="en-US" sz="2800" dirty="0" smtClean="0"/>
              <a:t>)</a:t>
            </a:r>
            <a:endParaRPr lang="en-US" sz="2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2" y="1369013"/>
            <a:ext cx="7557025" cy="37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Functions </a:t>
            </a:r>
            <a:br>
              <a:rPr lang="en-US" dirty="0" smtClean="0"/>
            </a:br>
            <a:r>
              <a:rPr lang="en-US" sz="2800" dirty="0" smtClean="0"/>
              <a:t>(Example from C#)</a:t>
            </a:r>
            <a:endParaRPr lang="en-US" sz="2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0" y="1734644"/>
            <a:ext cx="6870023" cy="34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Parts of a Function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ctr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Accessibility Level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ctr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type</a:t>
            </a:r>
          </a:p>
          <a:p>
            <a:pPr marL="0" lvl="0" indent="0" algn="ctr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0" lvl="0" indent="0" algn="ctr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(Parameters)</a:t>
            </a:r>
          </a:p>
          <a:p>
            <a:pPr marL="0" lvl="0" indent="0" algn="ctr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{Code Block}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62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Writing Functions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</a:p>
          <a:p>
            <a:pPr marL="0" lv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value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value;  </a:t>
            </a:r>
          </a:p>
          <a:p>
            <a:pPr marL="0" lv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275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Functions with </a:t>
            </a:r>
            <a:r>
              <a:rPr lang="en-US" dirty="0"/>
              <a:t>N</a:t>
            </a:r>
            <a:r>
              <a:rPr lang="en-US" dirty="0" smtClean="0"/>
              <a:t>o Parameters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GiveMeOnePointFive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1.5f; </a:t>
            </a:r>
          </a:p>
          <a:p>
            <a:pPr marL="0" lv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4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Void Functions </a:t>
            </a:r>
            <a:br>
              <a:rPr lang="en-US" dirty="0" smtClean="0"/>
            </a:br>
            <a:r>
              <a:rPr lang="en-US" sz="2800" dirty="0" smtClean="0"/>
              <a:t>(o</a:t>
            </a:r>
            <a:r>
              <a:rPr lang="en-US" sz="2800" dirty="0" smtClean="0"/>
              <a:t>r Functions </a:t>
            </a:r>
            <a:r>
              <a:rPr lang="en-US" sz="2800" dirty="0" smtClean="0"/>
              <a:t>with </a:t>
            </a:r>
            <a:r>
              <a:rPr lang="en-US" sz="2800" dirty="0" smtClean="0"/>
              <a:t>no return type)</a:t>
            </a:r>
            <a:endParaRPr lang="en-US" sz="2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PrintMeAMessage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("Okay. Here is a Message.");</a:t>
            </a:r>
          </a:p>
          <a:p>
            <a:pPr marL="0" lv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PrintThisMessage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message)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90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one return statement in your function </a:t>
            </a:r>
          </a:p>
          <a:p>
            <a:pPr lvl="1"/>
            <a:r>
              <a:rPr lang="en-US" dirty="0" smtClean="0"/>
              <a:t> Unless you are using return to end the function early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Or shown otherwise by a specific programming technique.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8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457</TotalTime>
  <Words>120</Words>
  <Application>Microsoft Office PowerPoint</Application>
  <PresentationFormat>On-screen Show (4:3)</PresentationFormat>
  <Paragraphs>58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Wingdings 3</vt:lpstr>
      <vt:lpstr>Wisp</vt:lpstr>
      <vt:lpstr>Scripting  Part III – Functions</vt:lpstr>
      <vt:lpstr>Functions  (as seen by Math)</vt:lpstr>
      <vt:lpstr>Functions  (Example from Mathmatics)</vt:lpstr>
      <vt:lpstr>Functions  (Example from C#)</vt:lpstr>
      <vt:lpstr>Parts of a Function</vt:lpstr>
      <vt:lpstr>Writing Functions</vt:lpstr>
      <vt:lpstr>Functions with No Parameters</vt:lpstr>
      <vt:lpstr>Void Functions  (or Functions with no return type)</vt:lpstr>
      <vt:lpstr>Return</vt:lpstr>
      <vt:lpstr>Early Function Ending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cp:lastModifiedBy>Gregory Walek</cp:lastModifiedBy>
  <cp:revision>27</cp:revision>
  <dcterms:modified xsi:type="dcterms:W3CDTF">2017-09-21T21:43:04Z</dcterms:modified>
</cp:coreProperties>
</file>