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88" r:id="rId3"/>
    <p:sldId id="321" r:id="rId4"/>
    <p:sldId id="336" r:id="rId5"/>
    <p:sldId id="324" r:id="rId6"/>
    <p:sldId id="337" r:id="rId7"/>
    <p:sldId id="339" r:id="rId8"/>
    <p:sldId id="338" r:id="rId9"/>
    <p:sldId id="340" r:id="rId10"/>
    <p:sldId id="34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foreach-in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foreach-in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Looping Structures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/>
          </a:bodyPr>
          <a:lstStyle/>
          <a:p>
            <a:r>
              <a:rPr lang="en-US" dirty="0" smtClean="0"/>
              <a:t>MSDN C# Documentation features 3 examples using a For and </a:t>
            </a:r>
            <a:r>
              <a:rPr lang="en-US" dirty="0" err="1" smtClean="0"/>
              <a:t>Foreach</a:t>
            </a:r>
            <a:r>
              <a:rPr lang="en-US" dirty="0" smtClean="0"/>
              <a:t> In</a:t>
            </a:r>
          </a:p>
          <a:p>
            <a:pPr marL="20320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docs.microsoft.com/en-us/dotnet/csharp/language-reference/keywords/foreach-in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Looping structures are logical controls that preform same code several times. There are 4 of these controls in C#: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WHILE \ DO WHILE</a:t>
            </a: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FOR</a:t>
            </a: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FOREACH IN</a:t>
            </a:r>
            <a:endParaRPr lang="en-US" sz="44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\ DO WHILE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3224784" cy="1536192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6350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code block</a:t>
            </a:r>
          </a:p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681984" y="1600199"/>
            <a:ext cx="4090416" cy="168249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457200" marR="0" lvl="0" indent="-254000" algn="l" defTabSz="457200" rtl="0" eaLnBrk="1" latinLnBrk="0" hangingPunct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defTabSz="457200" rtl="0" eaLnBrk="1" latinLnBrk="0" hangingPunct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defTabSz="4572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Font typeface="Arial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203200" indent="0">
              <a:buFont typeface="Arial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635000" lvl="1" indent="0">
              <a:buFont typeface="Arial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code block</a:t>
            </a:r>
          </a:p>
          <a:p>
            <a:pPr marL="203200" indent="0">
              <a:buFont typeface="Arial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while (</a:t>
            </a:r>
            <a:r>
              <a:rPr 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3282696"/>
            <a:ext cx="7315200" cy="153619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457200" marR="0" lvl="0" indent="-254000" algn="l" defTabSz="457200" rtl="0" eaLnBrk="1" latinLnBrk="0" hangingPunct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defTabSz="457200" rtl="0" eaLnBrk="1" latinLnBrk="0" hangingPunct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defTabSz="4572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Font typeface="Arial"/>
              <a:buNone/>
            </a:pP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While: 	The check to perform the code block is done first. </a:t>
            </a:r>
          </a:p>
          <a:p>
            <a:pPr marL="203200" indent="0">
              <a:buFont typeface="Arial"/>
              <a:buNone/>
            </a:pP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Do While: 	Will perform the code block once, </a:t>
            </a:r>
          </a:p>
          <a:p>
            <a:pPr marL="203200" indent="0">
              <a:buFont typeface="Arial"/>
              <a:buNone/>
            </a:pPr>
            <a:r>
              <a:rPr lang="en-US" sz="18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		Then check the conditional for additional loops</a:t>
            </a:r>
            <a:endParaRPr lang="en-US" sz="1800" b="1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\ DO WHILE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Best Practices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while or do while loop is used when no don’t know the number times you could loop. </a:t>
            </a:r>
          </a:p>
          <a:p>
            <a:pPr marL="203200" indent="0">
              <a:buNone/>
            </a:pPr>
            <a:endParaRPr lang="en-US" dirty="0" smtClean="0"/>
          </a:p>
          <a:p>
            <a:r>
              <a:rPr lang="en-US" dirty="0" smtClean="0"/>
              <a:t>Use a Boolean to control the While Loop.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(initializer ; conditional 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incrementer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code block</a:t>
            </a:r>
          </a:p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</a:t>
            </a:r>
            <a:br>
              <a:rPr lang="en-US" dirty="0" smtClean="0"/>
            </a:br>
            <a:r>
              <a:rPr lang="en-US" sz="3600" dirty="0" smtClean="0"/>
              <a:t>Best Practices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for while loop is used when you know the number of times you’ll need to loop. </a:t>
            </a:r>
          </a:p>
          <a:p>
            <a:r>
              <a:rPr lang="en-US" dirty="0" smtClean="0"/>
              <a:t>If you need the information related to the index variable, declare the variable before the for loop.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you wanted to store the last index processed, for example </a:t>
            </a:r>
          </a:p>
        </p:txBody>
      </p:sp>
    </p:spTree>
    <p:extLst>
      <p:ext uri="{BB962C8B-B14F-4D97-AF65-F5344CB8AC3E}">
        <p14:creationId xmlns:p14="http://schemas.microsoft.com/office/powerpoint/2010/main" val="7596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typeInContainer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code block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FOREACH IN</a:t>
            </a:r>
            <a:br>
              <a:rPr lang="en-US" dirty="0" smtClean="0"/>
            </a:br>
            <a:r>
              <a:rPr lang="en-US" sz="3600" dirty="0" smtClean="0"/>
              <a:t>Best Practices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is intended when you want to iterate over all items in the container.</a:t>
            </a:r>
          </a:p>
          <a:p>
            <a:pPr lvl="1"/>
            <a:r>
              <a:rPr lang="en-US" dirty="0"/>
              <a:t>Containers include Arrays and 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There are ways to break the FOREACH IN early, but this is rare and for special cases only.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&amp;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/>
          </a:bodyPr>
          <a:lstStyle/>
          <a:p>
            <a:r>
              <a:rPr lang="en-US" dirty="0" smtClean="0"/>
              <a:t>MSDN C# Documentation features 3 examples using a For and </a:t>
            </a:r>
            <a:r>
              <a:rPr lang="en-US" dirty="0" err="1" smtClean="0"/>
              <a:t>Foreach</a:t>
            </a:r>
            <a:r>
              <a:rPr lang="en-US" dirty="0" smtClean="0"/>
              <a:t> In</a:t>
            </a:r>
          </a:p>
          <a:p>
            <a:pPr marL="20320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docs.microsoft.com/en-us/dotnet/csharp/language-reference/keywords/foreach-in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2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2697</TotalTime>
  <Words>269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Wisp</vt:lpstr>
      <vt:lpstr>Looping Structures</vt:lpstr>
      <vt:lpstr>Looping Structures</vt:lpstr>
      <vt:lpstr>WHILE \ DO WHILE</vt:lpstr>
      <vt:lpstr>WHILE \ DO WHILE Best Practices</vt:lpstr>
      <vt:lpstr>FOR</vt:lpstr>
      <vt:lpstr>FOR Best Practices</vt:lpstr>
      <vt:lpstr>FOREACH IN</vt:lpstr>
      <vt:lpstr>FOREACH IN Best Practices</vt:lpstr>
      <vt:lpstr>For &amp; Foreach  Examples</vt:lpstr>
      <vt:lpstr>WHILE 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dc:creator>NHTI</dc:creator>
  <cp:lastModifiedBy>Gregory Walek</cp:lastModifiedBy>
  <cp:revision>89</cp:revision>
  <dcterms:modified xsi:type="dcterms:W3CDTF">2017-10-19T19:20:23Z</dcterms:modified>
</cp:coreProperties>
</file>