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24"/>
  </p:notesMasterIdLst>
  <p:sldIdLst>
    <p:sldId id="256" r:id="rId2"/>
    <p:sldId id="295" r:id="rId3"/>
    <p:sldId id="312" r:id="rId4"/>
    <p:sldId id="303" r:id="rId5"/>
    <p:sldId id="314" r:id="rId6"/>
    <p:sldId id="316" r:id="rId7"/>
    <p:sldId id="315" r:id="rId8"/>
    <p:sldId id="313" r:id="rId9"/>
    <p:sldId id="297" r:id="rId10"/>
    <p:sldId id="301" r:id="rId11"/>
    <p:sldId id="298" r:id="rId12"/>
    <p:sldId id="317" r:id="rId13"/>
    <p:sldId id="299" r:id="rId14"/>
    <p:sldId id="309" r:id="rId15"/>
    <p:sldId id="308" r:id="rId16"/>
    <p:sldId id="310" r:id="rId17"/>
    <p:sldId id="300" r:id="rId18"/>
    <p:sldId id="296" r:id="rId19"/>
    <p:sldId id="304" r:id="rId20"/>
    <p:sldId id="305" r:id="rId21"/>
    <p:sldId id="306" r:id="rId22"/>
    <p:sldId id="30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learn/tutorials/topics/physics/raycasting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Physics.Raycast.html" TargetMode="External"/><Relationship Id="rId2" Type="http://schemas.openxmlformats.org/officeDocument/2006/relationships/hyperlink" Target="https://docs.unity3d.com/ScriptReference/Ray.html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unity3d.com/ScriptReference/RaycastHit.html" TargetMode="External"/><Relationship Id="rId5" Type="http://schemas.openxmlformats.org/officeDocument/2006/relationships/hyperlink" Target="https://docs.unity3d.com/ScriptReference/Physics.Linecast.html" TargetMode="External"/><Relationship Id="rId4" Type="http://schemas.openxmlformats.org/officeDocument/2006/relationships/hyperlink" Target="https://docs.unity3d.com/ScriptReference/Physics.RaycastAl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hysics.Raycast.html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Rigidbody.SweepTest.html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ExecuteInEditMode.html" TargetMode="External"/><Relationship Id="rId2" Type="http://schemas.openxmlformats.org/officeDocument/2006/relationships/hyperlink" Target="https://docs.unity3d.com/ScriptReference/Debug.DrawRay.html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 err="1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RayCasting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Casting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versions in Unity</a:t>
            </a:r>
          </a:p>
          <a:p>
            <a:pPr lvl="1"/>
            <a:r>
              <a:rPr lang="en-US" dirty="0" smtClean="0"/>
              <a:t> bool </a:t>
            </a:r>
            <a:r>
              <a:rPr lang="en-US" dirty="0" err="1" smtClean="0"/>
              <a:t>Physics.Raycast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Physics.RaycastAll</a:t>
            </a:r>
            <a:r>
              <a:rPr lang="en-US" dirty="0" smtClean="0"/>
              <a:t> ()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bool </a:t>
            </a:r>
            <a:r>
              <a:rPr lang="en-US" dirty="0" err="1" smtClean="0"/>
              <a:t>Physics.Linecast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 This version exists, but isn’t used as often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Physics.Raycast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Returns back a Boolean depending on if an object was found. </a:t>
            </a:r>
          </a:p>
          <a:p>
            <a:r>
              <a:rPr lang="en-US" dirty="0"/>
              <a:t>Some versions include and optional OUT parameter </a:t>
            </a:r>
            <a:r>
              <a:rPr lang="en-US" dirty="0" smtClean="0"/>
              <a:t>to get </a:t>
            </a:r>
            <a:r>
              <a:rPr lang="en-US" dirty="0" err="1" smtClean="0"/>
              <a:t>RaycastHit</a:t>
            </a:r>
            <a:r>
              <a:rPr lang="en-US" dirty="0" smtClean="0"/>
              <a:t> information</a:t>
            </a:r>
            <a:endParaRPr lang="en-US" dirty="0"/>
          </a:p>
          <a:p>
            <a:pPr lvl="1"/>
            <a:r>
              <a:rPr lang="en-US" dirty="0" smtClean="0"/>
              <a:t>This version of the function can provided only 1 </a:t>
            </a:r>
            <a:r>
              <a:rPr lang="en-US" dirty="0" err="1" smtClean="0"/>
              <a:t>RaycastHit</a:t>
            </a:r>
            <a:r>
              <a:rPr lang="en-US" dirty="0" smtClean="0"/>
              <a:t> information. </a:t>
            </a:r>
          </a:p>
          <a:p>
            <a:pPr lvl="1"/>
            <a:r>
              <a:rPr lang="en-US" dirty="0" smtClean="0"/>
              <a:t>If you need to check more, use </a:t>
            </a:r>
            <a:r>
              <a:rPr lang="en-US" dirty="0" err="1" smtClean="0"/>
              <a:t>RaycastAll</a:t>
            </a:r>
            <a:r>
              <a:rPr lang="en-US" dirty="0" smtClean="0"/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‘out’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Normally, the parameters passed to a function can are read-only in use.</a:t>
            </a:r>
          </a:p>
          <a:p>
            <a:r>
              <a:rPr lang="en-US" dirty="0" smtClean="0"/>
              <a:t>When using the out key word, we can pass a variable for the function to modify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function needs to be define with the </a:t>
            </a:r>
            <a:r>
              <a:rPr lang="en-US" dirty="0" smtClean="0"/>
              <a:t>out keyword as part of the parameter</a:t>
            </a:r>
            <a:endParaRPr lang="en-US" dirty="0" smtClean="0"/>
          </a:p>
          <a:p>
            <a:r>
              <a:rPr lang="en-US" dirty="0"/>
              <a:t>https://docs.microsoft.com/en-us/dotnet/csharp/language-reference/keywords/out-parameter-modifier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Physics.RaycastAll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Returns an array of </a:t>
            </a:r>
            <a:r>
              <a:rPr lang="en-US" dirty="0" err="1" smtClean="0"/>
              <a:t>RayCastHit</a:t>
            </a:r>
            <a:endParaRPr lang="en-US" dirty="0" smtClean="0"/>
          </a:p>
          <a:p>
            <a:pPr lvl="1"/>
            <a:r>
              <a:rPr lang="en-US" dirty="0" smtClean="0"/>
              <a:t>If the Array is Empty, then nothing was found in the ray cast</a:t>
            </a:r>
          </a:p>
          <a:p>
            <a:r>
              <a:rPr lang="en-US" dirty="0" smtClean="0"/>
              <a:t>Provides ability to look through all objects on the ray.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QueryTriggerInteraction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we just don’t want to deal with Triggers. </a:t>
            </a:r>
            <a:endParaRPr lang="en-US" dirty="0" smtClean="0"/>
          </a:p>
          <a:p>
            <a:r>
              <a:rPr lang="en-US" dirty="0" smtClean="0"/>
              <a:t>Sometimes we always do.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QueryTriggerInteraction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UseGlobal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Queries </a:t>
            </a:r>
            <a:r>
              <a:rPr lang="en-US" dirty="0"/>
              <a:t>use the global </a:t>
            </a:r>
            <a:r>
              <a:rPr lang="en-US" dirty="0" err="1"/>
              <a:t>Physics.queriesHitTriggers</a:t>
            </a:r>
            <a:r>
              <a:rPr lang="en-US" dirty="0"/>
              <a:t> setting.</a:t>
            </a:r>
          </a:p>
          <a:p>
            <a:r>
              <a:rPr lang="en-US" dirty="0"/>
              <a:t>Ignore	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Queries Never </a:t>
            </a:r>
            <a:r>
              <a:rPr lang="en-US" dirty="0"/>
              <a:t>report Trigger hits.</a:t>
            </a:r>
          </a:p>
          <a:p>
            <a:r>
              <a:rPr lang="en-US" dirty="0"/>
              <a:t>Collide	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Queries Always </a:t>
            </a:r>
            <a:r>
              <a:rPr lang="en-US" dirty="0"/>
              <a:t>report Trigger hits.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QueryTriggerInteraction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written in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QueryTriggerInteraction.UseGlobal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QueryTriggerInteraction.Ignore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QueryTriggerInteraction.Collide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RayCastHit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collision information based on the ray cast performed</a:t>
            </a:r>
          </a:p>
          <a:p>
            <a:r>
              <a:rPr lang="en-US" dirty="0" smtClean="0"/>
              <a:t>This structure is per collision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Casting Unity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unity3d.com/learn/tutorials/topics/physics/raycasting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Casting Unity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docs.unity3d.com/ScriptReference/Ray.html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3"/>
              </a:rPr>
              <a:t>https://</a:t>
            </a:r>
            <a:r>
              <a:rPr lang="en-US" dirty="0" smtClean="0">
                <a:latin typeface="+mn-lt"/>
                <a:hlinkClick r:id="rId3"/>
              </a:rPr>
              <a:t>docs.unity3d.com/ScriptReference/Physics.Raycast.html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https://</a:t>
            </a:r>
            <a:r>
              <a:rPr lang="en-US" dirty="0" smtClean="0">
                <a:latin typeface="+mn-lt"/>
                <a:hlinkClick r:id="rId4"/>
              </a:rPr>
              <a:t>docs.unity3d.com/ScriptReference/Physics.RaycastAll.html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https://</a:t>
            </a:r>
            <a:r>
              <a:rPr lang="en-US" dirty="0" smtClean="0">
                <a:latin typeface="+mn-lt"/>
                <a:hlinkClick r:id="rId5"/>
              </a:rPr>
              <a:t>docs.unity3d.com/ScriptReference/Physics.Linecast.html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  <a:hlinkClick r:id="rId6"/>
              </a:rPr>
              <a:t>https://</a:t>
            </a:r>
            <a:r>
              <a:rPr lang="en-US" dirty="0" smtClean="0">
                <a:latin typeface="+mn-lt"/>
                <a:hlinkClick r:id="rId6"/>
              </a:rPr>
              <a:t>docs.unity3d.com/ScriptReference/RaycastHit.html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+mn-lt"/>
              </a:rPr>
              <a:t>Ray Definition: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 line </a:t>
            </a:r>
            <a:r>
              <a:rPr lang="en-US" dirty="0">
                <a:latin typeface="+mn-lt"/>
              </a:rPr>
              <a:t>starting at </a:t>
            </a:r>
            <a:r>
              <a:rPr lang="en-US" b="1" dirty="0">
                <a:latin typeface="+mn-lt"/>
              </a:rPr>
              <a:t>origin</a:t>
            </a:r>
            <a:r>
              <a:rPr lang="en-US" dirty="0">
                <a:latin typeface="+mn-lt"/>
              </a:rPr>
              <a:t> and going in some </a:t>
            </a:r>
            <a:r>
              <a:rPr lang="en-US" b="1" dirty="0" smtClean="0">
                <a:latin typeface="+mn-lt"/>
              </a:rPr>
              <a:t>direction</a:t>
            </a:r>
            <a:r>
              <a:rPr lang="en-US" dirty="0" smtClean="0">
                <a:latin typeface="+mn-lt"/>
              </a:rPr>
              <a:t>, effectively to infinity if </a:t>
            </a:r>
            <a:r>
              <a:rPr lang="en-US" dirty="0" err="1" smtClean="0">
                <a:latin typeface="+mn-lt"/>
              </a:rPr>
              <a:t>nessarry</a:t>
            </a:r>
            <a:r>
              <a:rPr lang="en-US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Unity has a Ray data structure 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It has a </a:t>
            </a:r>
            <a:r>
              <a:rPr lang="en-US" dirty="0" err="1" smtClean="0">
                <a:latin typeface="+mn-lt"/>
              </a:rPr>
              <a:t>GetPoint</a:t>
            </a:r>
            <a:r>
              <a:rPr lang="en-US" dirty="0" smtClean="0">
                <a:latin typeface="+mn-lt"/>
              </a:rPr>
              <a:t> method that returns a position based on a distance provided. 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Tests </a:t>
            </a:r>
            <a:r>
              <a:rPr lang="en-US" dirty="0"/>
              <a:t>if a </a:t>
            </a:r>
            <a:r>
              <a:rPr lang="en-US" dirty="0" err="1"/>
              <a:t>rigidbody</a:t>
            </a:r>
            <a:r>
              <a:rPr lang="en-US" dirty="0"/>
              <a:t> would collide with anything, if it was moved through the scene.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similar to doing a </a:t>
            </a:r>
            <a:r>
              <a:rPr lang="en-US" u="sng" dirty="0" err="1">
                <a:hlinkClick r:id="rId2"/>
              </a:rPr>
              <a:t>Physics.Raycast</a:t>
            </a:r>
            <a:r>
              <a:rPr lang="en-US" dirty="0"/>
              <a:t> for all points contained in any of a </a:t>
            </a:r>
            <a:r>
              <a:rPr lang="en-US" dirty="0" err="1"/>
              <a:t>Rigidbody's</a:t>
            </a:r>
            <a:r>
              <a:rPr lang="en-US" dirty="0"/>
              <a:t> colliders and returning the closest of all hits (if any) reported.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useful for AI </a:t>
            </a:r>
            <a:r>
              <a:rPr lang="en-US" dirty="0" smtClean="0"/>
              <a:t>&amp; Movement code</a:t>
            </a:r>
            <a:r>
              <a:rPr lang="en-US" dirty="0"/>
              <a:t>, say if you need to know that an object would fit through a gap without colliding with anything.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two versions, very much like </a:t>
            </a:r>
            <a:r>
              <a:rPr lang="en-US" dirty="0" err="1" smtClean="0"/>
              <a:t>Raycast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Rigidbody.SweepTest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returns a bool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has options for </a:t>
            </a:r>
            <a:r>
              <a:rPr lang="en-US" dirty="0" err="1" smtClean="0"/>
              <a:t>RaycastHit</a:t>
            </a:r>
            <a:r>
              <a:rPr lang="en-US" dirty="0" smtClean="0"/>
              <a:t> data as out </a:t>
            </a:r>
            <a:r>
              <a:rPr lang="en-US" dirty="0" err="1" smtClean="0"/>
              <a:t>parms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Rigidbody.SweepTestAll</a:t>
            </a:r>
            <a:endParaRPr lang="en-US" dirty="0" smtClean="0"/>
          </a:p>
          <a:p>
            <a:pPr lvl="2"/>
            <a:r>
              <a:rPr lang="en-US" dirty="0" smtClean="0"/>
              <a:t> returns an array of </a:t>
            </a:r>
            <a:r>
              <a:rPr lang="en-US" dirty="0" err="1" smtClean="0"/>
              <a:t>RaycastHit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Test Unity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docs.unity3d.com/ScriptReference/Rigidbody.SweepTest.html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https://docs.unity3d.com/ScriptReference/Rigidbody.SweepTestAll.html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7772400" cy="3901440"/>
          </a:xfrm>
        </p:spPr>
        <p:txBody>
          <a:bodyPr>
            <a:normAutofit fontScale="55000" lnSpcReduction="20000"/>
          </a:bodyPr>
          <a:lstStyle/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RayExample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rayExample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Ray();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rayExample.origin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Vector3.zero; 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aka (0,0,0)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rayExample.direction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Vector3.forward; 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aka (0,0,1)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Vector3 point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rayExample.GetPoint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Point = (Distance * Direction) + Origin)</a:t>
            </a:r>
            <a:endParaRPr lang="en-US" sz="29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aka </a:t>
            </a:r>
            <a:r>
              <a:rPr lang="en-US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 </a:t>
            </a: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* (0,0,1</a:t>
            </a:r>
            <a:r>
              <a:rPr lang="en-US" sz="2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))+(0,0,0) </a:t>
            </a:r>
            <a:r>
              <a:rPr lang="en-US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or (0,0,13)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("My point 13 units on the ray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Debug.DrawRay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 Method to help you visualize rays in your game. </a:t>
            </a:r>
          </a:p>
          <a:p>
            <a:r>
              <a:rPr lang="en-US" dirty="0" smtClean="0"/>
              <a:t>Only works in Scene View</a:t>
            </a:r>
          </a:p>
          <a:p>
            <a:r>
              <a:rPr lang="en-US" dirty="0" smtClean="0"/>
              <a:t>If you need to visualize in Game View, you will need to </a:t>
            </a:r>
            <a:r>
              <a:rPr lang="en-US" dirty="0" smtClean="0"/>
              <a:t>use </a:t>
            </a:r>
            <a:r>
              <a:rPr lang="en-US" dirty="0" smtClean="0"/>
              <a:t>a </a:t>
            </a:r>
            <a:r>
              <a:rPr lang="en-US" dirty="0" smtClean="0"/>
              <a:t>different to draw the line.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Debug.DrawRay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 Method to help you visualize rays in your game. </a:t>
            </a:r>
          </a:p>
          <a:p>
            <a:r>
              <a:rPr lang="en-US" dirty="0" smtClean="0"/>
              <a:t>Only works in Scene View</a:t>
            </a:r>
          </a:p>
          <a:p>
            <a:r>
              <a:rPr lang="en-US" dirty="0" smtClean="0"/>
              <a:t>If you need to visualize in Game View, you will need to </a:t>
            </a:r>
            <a:r>
              <a:rPr lang="en-US" dirty="0" smtClean="0"/>
              <a:t>use </a:t>
            </a:r>
            <a:r>
              <a:rPr lang="en-US" dirty="0" smtClean="0"/>
              <a:t>a </a:t>
            </a:r>
            <a:r>
              <a:rPr lang="en-US" dirty="0" smtClean="0"/>
              <a:t>different to draw the line.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7772400" cy="3901440"/>
          </a:xfrm>
        </p:spPr>
        <p:txBody>
          <a:bodyPr>
            <a:normAutofit fontScale="62500" lnSpcReduction="20000"/>
          </a:bodyPr>
          <a:lstStyle/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DrawDebugRay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032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25.0f; </a:t>
            </a:r>
          </a:p>
          <a:p>
            <a:pPr marL="2032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Vector3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gameObject.transform.position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Vector3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origin +</a:t>
            </a:r>
          </a:p>
          <a:p>
            <a:pPr marL="2032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gameObject.transform.forward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2032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Color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Debug.DrawRay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(origin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direction,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ExecuteInEditMode</a:t>
            </a:r>
            <a:r>
              <a:rPr lang="en-US" dirty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attribute that will make Unity to run your code in the editor </a:t>
            </a:r>
          </a:p>
          <a:p>
            <a:r>
              <a:rPr lang="en-US" dirty="0" smtClean="0"/>
              <a:t>This is great for creating script components that draw debug lines in the editor. 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https://docs.unity3d.com/ScriptReference/Ray.html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docs.unity3d.com/ScriptReference/Debug.DrawRay.html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docs.unity3d.com/ScriptReference/ExecuteInEditMode.html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Casting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Ray Casting is a technique used to find one or more objects that lay on a particular ray. </a:t>
            </a:r>
          </a:p>
          <a:p>
            <a:r>
              <a:rPr lang="en-US" dirty="0" smtClean="0"/>
              <a:t>Unity performs this by looking at the Colliders that lay on the ray. </a:t>
            </a:r>
          </a:p>
          <a:p>
            <a:r>
              <a:rPr lang="en-US" dirty="0" smtClean="0"/>
              <a:t>Unity has several version of the methods depending on your needs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1984</TotalTime>
  <Words>539</Words>
  <Application>Microsoft Office PowerPoint</Application>
  <PresentationFormat>On-screen Show (4:3)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Wingdings 3</vt:lpstr>
      <vt:lpstr>Wisp</vt:lpstr>
      <vt:lpstr>RayCasting </vt:lpstr>
      <vt:lpstr>Rays</vt:lpstr>
      <vt:lpstr>Rays</vt:lpstr>
      <vt:lpstr>Debug.DrawRay()</vt:lpstr>
      <vt:lpstr>Debug.DrawRay()</vt:lpstr>
      <vt:lpstr>Rays</vt:lpstr>
      <vt:lpstr>[ExecuteInEditMode]</vt:lpstr>
      <vt:lpstr>API Documentation</vt:lpstr>
      <vt:lpstr>Ray Casting</vt:lpstr>
      <vt:lpstr>Ray Casting</vt:lpstr>
      <vt:lpstr>Physics.Raycast()</vt:lpstr>
      <vt:lpstr>Keyword ‘out’</vt:lpstr>
      <vt:lpstr>Physics.RaycastAll()</vt:lpstr>
      <vt:lpstr>QueryTriggerInteraction</vt:lpstr>
      <vt:lpstr>QueryTriggerInteraction Properties</vt:lpstr>
      <vt:lpstr>QueryTriggerInteraction As written in code</vt:lpstr>
      <vt:lpstr>RayCastHit</vt:lpstr>
      <vt:lpstr>Ray Casting Unity Tutorial</vt:lpstr>
      <vt:lpstr>Ray Casting Unity API</vt:lpstr>
      <vt:lpstr>Sweep Test</vt:lpstr>
      <vt:lpstr>Sweep Test</vt:lpstr>
      <vt:lpstr>Sweep Test Unity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77</cp:revision>
  <dcterms:modified xsi:type="dcterms:W3CDTF">2018-10-11T21:55:22Z</dcterms:modified>
</cp:coreProperties>
</file>