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64" d="100"/>
          <a:sy n="64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Direct Interactor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Player Movement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B1898704-4BB0-4FA0-857D-CEF66F386D3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XR Interaction Toolkit Debugger</a:t>
          </a:r>
        </a:p>
      </dgm:t>
    </dgm:pt>
    <dgm:pt modelId="{ACA2270F-1233-4DAA-967F-3BC51ED84A53}" type="parTrans" cxnId="{38201EDB-0612-48A1-9F5F-E09ED8ED0BA9}">
      <dgm:prSet/>
      <dgm:spPr/>
      <dgm:t>
        <a:bodyPr/>
        <a:lstStyle/>
        <a:p>
          <a:endParaRPr lang="en-US"/>
        </a:p>
      </dgm:t>
    </dgm:pt>
    <dgm:pt modelId="{5F4B1E3A-CF44-42D9-A201-9B02364CAA01}" type="sibTrans" cxnId="{38201EDB-0612-48A1-9F5F-E09ED8ED0BA9}">
      <dgm:prSet/>
      <dgm:spPr/>
      <dgm:t>
        <a:bodyPr/>
        <a:lstStyle/>
        <a:p>
          <a:endParaRPr lang="en-US"/>
        </a:p>
      </dgm:t>
    </dgm:pt>
    <dgm:pt modelId="{EA1756AF-A166-4C67-AEB8-7064B9D143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Interaction Layer Masks</a:t>
          </a:r>
        </a:p>
      </dgm:t>
    </dgm:pt>
    <dgm:pt modelId="{E4FE5069-E867-4B9E-87CC-861345732A5E}" type="parTrans" cxnId="{6C347017-D445-43EF-90E1-B59459BF58BB}">
      <dgm:prSet/>
      <dgm:spPr/>
      <dgm:t>
        <a:bodyPr/>
        <a:lstStyle/>
        <a:p>
          <a:endParaRPr lang="en-US"/>
        </a:p>
      </dgm:t>
    </dgm:pt>
    <dgm:pt modelId="{4B2AA582-33FD-4049-8187-27971FEA3253}" type="sibTrans" cxnId="{6C347017-D445-43EF-90E1-B59459BF58BB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B6099C06-124F-4329-896C-6626A1A032AD}" type="pres">
      <dgm:prSet presAssocID="{B1898704-4BB0-4FA0-857D-CEF66F386D3B}" presName="text_1" presStyleLbl="node1" presStyleIdx="0" presStyleCnt="4">
        <dgm:presLayoutVars>
          <dgm:bulletEnabled val="1"/>
        </dgm:presLayoutVars>
      </dgm:prSet>
      <dgm:spPr/>
    </dgm:pt>
    <dgm:pt modelId="{31A7FF23-5AEA-4742-A174-6906B3B75CF0}" type="pres">
      <dgm:prSet presAssocID="{B1898704-4BB0-4FA0-857D-CEF66F386D3B}" presName="accent_1" presStyleCnt="0"/>
      <dgm:spPr/>
    </dgm:pt>
    <dgm:pt modelId="{38355291-200C-401A-8BCA-8D476FF6E476}" type="pres">
      <dgm:prSet presAssocID="{B1898704-4BB0-4FA0-857D-CEF66F386D3B}" presName="accentRepeatNode" presStyleLbl="solidFgAcc1" presStyleIdx="0" presStyleCnt="4"/>
      <dgm:spPr/>
    </dgm:pt>
    <dgm:pt modelId="{E6C7543C-144D-48EA-92A4-608FBBD3256E}" type="pres">
      <dgm:prSet presAssocID="{EA1756AF-A166-4C67-AEB8-7064B9D1430F}" presName="text_2" presStyleLbl="node1" presStyleIdx="1" presStyleCnt="4">
        <dgm:presLayoutVars>
          <dgm:bulletEnabled val="1"/>
        </dgm:presLayoutVars>
      </dgm:prSet>
      <dgm:spPr/>
    </dgm:pt>
    <dgm:pt modelId="{55832EB8-CCE7-45CB-82D3-630E772429E7}" type="pres">
      <dgm:prSet presAssocID="{EA1756AF-A166-4C67-AEB8-7064B9D1430F}" presName="accent_2" presStyleCnt="0"/>
      <dgm:spPr/>
    </dgm:pt>
    <dgm:pt modelId="{D41C15A5-D516-4B3C-8E8E-7F074A89BBC9}" type="pres">
      <dgm:prSet presAssocID="{EA1756AF-A166-4C67-AEB8-7064B9D1430F}" presName="accentRepeatNode" presStyleLbl="solidFgAcc1" presStyleIdx="1" presStyleCnt="4"/>
      <dgm:spPr/>
    </dgm:pt>
    <dgm:pt modelId="{231DA5D9-A935-4709-A533-411E9980684A}" type="pres">
      <dgm:prSet presAssocID="{6750AC01-D39D-4F3A-9DC8-2A211EE986A2}" presName="text_3" presStyleLbl="node1" presStyleIdx="2" presStyleCnt="4">
        <dgm:presLayoutVars>
          <dgm:bulletEnabled val="1"/>
        </dgm:presLayoutVars>
      </dgm:prSet>
      <dgm:spPr/>
    </dgm:pt>
    <dgm:pt modelId="{A433D3EB-FA33-44E7-8D1F-02F61029F214}" type="pres">
      <dgm:prSet presAssocID="{6750AC01-D39D-4F3A-9DC8-2A211EE986A2}" presName="accent_3" presStyleCnt="0"/>
      <dgm:spPr/>
    </dgm:pt>
    <dgm:pt modelId="{07CB3071-D555-47DA-A36A-69EB91531FD8}" type="pres">
      <dgm:prSet presAssocID="{6750AC01-D39D-4F3A-9DC8-2A211EE986A2}" presName="accentRepeatNode" presStyleLbl="solidFgAcc1" presStyleIdx="2" presStyleCnt="4"/>
      <dgm:spPr/>
    </dgm:pt>
    <dgm:pt modelId="{5CB9EDA9-CEDE-4E6E-9B0F-A6A04A9355E4}" type="pres">
      <dgm:prSet presAssocID="{0BEF68B8-1228-47BB-83B5-7B9CD1E3F84E}" presName="text_4" presStyleLbl="node1" presStyleIdx="3" presStyleCnt="4">
        <dgm:presLayoutVars>
          <dgm:bulletEnabled val="1"/>
        </dgm:presLayoutVars>
      </dgm:prSet>
      <dgm:spPr/>
    </dgm:pt>
    <dgm:pt modelId="{592ADF47-479C-4CFA-96C3-21031920F4BB}" type="pres">
      <dgm:prSet presAssocID="{0BEF68B8-1228-47BB-83B5-7B9CD1E3F84E}" presName="accent_4" presStyleCnt="0"/>
      <dgm:spPr/>
    </dgm:pt>
    <dgm:pt modelId="{3F8116AC-FAC3-4E95-9865-93CCFEB191B9}" type="pres">
      <dgm:prSet presAssocID="{0BEF68B8-1228-47BB-83B5-7B9CD1E3F84E}" presName="accentRepeatNode" presStyleLbl="solidFgAcc1" presStyleIdx="3" presStyleCnt="4"/>
      <dgm:spPr/>
    </dgm:pt>
  </dgm:ptLst>
  <dgm:cxnLst>
    <dgm:cxn modelId="{6B9A9414-670B-4C7D-B357-3ADBA94B7E44}" type="presOf" srcId="{5F4B1E3A-CF44-42D9-A201-9B02364CAA01}" destId="{D79B43FC-100B-4A0D-A4D5-0D2D04B99064}" srcOrd="0" destOrd="0" presId="urn:microsoft.com/office/officeart/2008/layout/VerticalCurvedList"/>
    <dgm:cxn modelId="{6C347017-D445-43EF-90E1-B59459BF58BB}" srcId="{7E5AA53B-3EEE-4DE4-BB81-9044890C2946}" destId="{EA1756AF-A166-4C67-AEB8-7064B9D1430F}" srcOrd="1" destOrd="0" parTransId="{E4FE5069-E867-4B9E-87CC-861345732A5E}" sibTransId="{4B2AA582-33FD-4049-8187-27971FEA3253}"/>
    <dgm:cxn modelId="{689BDC18-AB6F-4CE4-B17D-3A97F6AD3477}" type="presOf" srcId="{B1898704-4BB0-4FA0-857D-CEF66F386D3B}" destId="{B6099C06-124F-4329-896C-6626A1A032AD}" srcOrd="0" destOrd="0" presId="urn:microsoft.com/office/officeart/2008/layout/VerticalCurvedList"/>
    <dgm:cxn modelId="{0B5DAE5F-BCDC-4BF7-A6E7-CF856886A64D}" srcId="{7E5AA53B-3EEE-4DE4-BB81-9044890C2946}" destId="{6750AC01-D39D-4F3A-9DC8-2A211EE986A2}" srcOrd="2" destOrd="0" parTransId="{720680DC-AAA4-4434-A582-60EBCC5BA355}" sibTransId="{CA077D98-8478-47EA-B6A9-99ACE60C64D4}"/>
    <dgm:cxn modelId="{EDEF4F82-1237-4639-A0F7-385C1897CE66}" srcId="{7E5AA53B-3EEE-4DE4-BB81-9044890C2946}" destId="{0BEF68B8-1228-47BB-83B5-7B9CD1E3F84E}" srcOrd="3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D3D40ED4-EEFB-4EFC-A52D-8D3E80957C74}" type="presOf" srcId="{0BEF68B8-1228-47BB-83B5-7B9CD1E3F84E}" destId="{5CB9EDA9-CEDE-4E6E-9B0F-A6A04A9355E4}" srcOrd="0" destOrd="0" presId="urn:microsoft.com/office/officeart/2008/layout/VerticalCurvedList"/>
    <dgm:cxn modelId="{38201EDB-0612-48A1-9F5F-E09ED8ED0BA9}" srcId="{7E5AA53B-3EEE-4DE4-BB81-9044890C2946}" destId="{B1898704-4BB0-4FA0-857D-CEF66F386D3B}" srcOrd="0" destOrd="0" parTransId="{ACA2270F-1233-4DAA-967F-3BC51ED84A53}" sibTransId="{5F4B1E3A-CF44-42D9-A201-9B02364CAA01}"/>
    <dgm:cxn modelId="{50777EE2-2415-4806-9F45-8A8046117B90}" type="presOf" srcId="{EA1756AF-A166-4C67-AEB8-7064B9D1430F}" destId="{E6C7543C-144D-48EA-92A4-608FBBD3256E}" srcOrd="0" destOrd="0" presId="urn:microsoft.com/office/officeart/2008/layout/VerticalCurvedList"/>
    <dgm:cxn modelId="{DD8A62E3-1EE2-46E2-8246-984AE4B32190}" type="presOf" srcId="{6750AC01-D39D-4F3A-9DC8-2A211EE986A2}" destId="{231DA5D9-A935-4709-A533-411E9980684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F87B0F1-B718-46E5-AA39-DBB314110B77}" type="presParOf" srcId="{90561C55-3C6E-4D53-85E1-2C50BCDDA392}" destId="{B6099C06-124F-4329-896C-6626A1A032AD}" srcOrd="1" destOrd="0" presId="urn:microsoft.com/office/officeart/2008/layout/VerticalCurvedList"/>
    <dgm:cxn modelId="{2D0FF7D9-16A6-4EB6-B51B-06EED3474FA6}" type="presParOf" srcId="{90561C55-3C6E-4D53-85E1-2C50BCDDA392}" destId="{31A7FF23-5AEA-4742-A174-6906B3B75CF0}" srcOrd="2" destOrd="0" presId="urn:microsoft.com/office/officeart/2008/layout/VerticalCurvedList"/>
    <dgm:cxn modelId="{696957B1-81B3-4422-9788-5372DF68F8FE}" type="presParOf" srcId="{31A7FF23-5AEA-4742-A174-6906B3B75CF0}" destId="{38355291-200C-401A-8BCA-8D476FF6E476}" srcOrd="0" destOrd="0" presId="urn:microsoft.com/office/officeart/2008/layout/VerticalCurvedList"/>
    <dgm:cxn modelId="{F0482795-32D4-4DD2-AC8E-5A63A06C4A22}" type="presParOf" srcId="{90561C55-3C6E-4D53-85E1-2C50BCDDA392}" destId="{E6C7543C-144D-48EA-92A4-608FBBD3256E}" srcOrd="3" destOrd="0" presId="urn:microsoft.com/office/officeart/2008/layout/VerticalCurvedList"/>
    <dgm:cxn modelId="{D986E11A-62E9-4A87-9F88-05BC7AE6460F}" type="presParOf" srcId="{90561C55-3C6E-4D53-85E1-2C50BCDDA392}" destId="{55832EB8-CCE7-45CB-82D3-630E772429E7}" srcOrd="4" destOrd="0" presId="urn:microsoft.com/office/officeart/2008/layout/VerticalCurvedList"/>
    <dgm:cxn modelId="{755D39A4-907B-4127-B375-9B082AAFF0F2}" type="presParOf" srcId="{55832EB8-CCE7-45CB-82D3-630E772429E7}" destId="{D41C15A5-D516-4B3C-8E8E-7F074A89BBC9}" srcOrd="0" destOrd="0" presId="urn:microsoft.com/office/officeart/2008/layout/VerticalCurvedList"/>
    <dgm:cxn modelId="{A31A7833-F727-4426-981F-94C1416E4044}" type="presParOf" srcId="{90561C55-3C6E-4D53-85E1-2C50BCDDA392}" destId="{231DA5D9-A935-4709-A533-411E9980684A}" srcOrd="5" destOrd="0" presId="urn:microsoft.com/office/officeart/2008/layout/VerticalCurvedList"/>
    <dgm:cxn modelId="{E3ACB0C9-323C-480D-91E2-8641A0A05F5F}" type="presParOf" srcId="{90561C55-3C6E-4D53-85E1-2C50BCDDA392}" destId="{A433D3EB-FA33-44E7-8D1F-02F61029F214}" srcOrd="6" destOrd="0" presId="urn:microsoft.com/office/officeart/2008/layout/VerticalCurvedList"/>
    <dgm:cxn modelId="{BEAE831B-4ED8-4B1F-AAFE-30B429976723}" type="presParOf" srcId="{A433D3EB-FA33-44E7-8D1F-02F61029F214}" destId="{07CB3071-D555-47DA-A36A-69EB91531FD8}" srcOrd="0" destOrd="0" presId="urn:microsoft.com/office/officeart/2008/layout/VerticalCurvedList"/>
    <dgm:cxn modelId="{0122B01B-1806-47F2-8956-27B5687F3B43}" type="presParOf" srcId="{90561C55-3C6E-4D53-85E1-2C50BCDDA392}" destId="{5CB9EDA9-CEDE-4E6E-9B0F-A6A04A9355E4}" srcOrd="7" destOrd="0" presId="urn:microsoft.com/office/officeart/2008/layout/VerticalCurvedList"/>
    <dgm:cxn modelId="{3678625D-EA9A-41FC-A6BD-8AC3444915A0}" type="presParOf" srcId="{90561C55-3C6E-4D53-85E1-2C50BCDDA392}" destId="{592ADF47-479C-4CFA-96C3-21031920F4BB}" srcOrd="8" destOrd="0" presId="urn:microsoft.com/office/officeart/2008/layout/VerticalCurvedList"/>
    <dgm:cxn modelId="{9CDD46D4-1477-4E48-B979-F96AC955677A}" type="presParOf" srcId="{592ADF47-479C-4CFA-96C3-21031920F4B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99C06-124F-4329-896C-6626A1A032AD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XR Interaction Toolkit Debugger</a:t>
          </a:r>
        </a:p>
      </dsp:txBody>
      <dsp:txXfrm>
        <a:off x="404618" y="273995"/>
        <a:ext cx="6402340" cy="548276"/>
      </dsp:txXfrm>
    </dsp:sp>
    <dsp:sp modelId="{38355291-200C-401A-8BCA-8D476FF6E476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7543C-144D-48EA-92A4-608FBBD3256E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Interaction Layer Masks</a:t>
          </a:r>
        </a:p>
      </dsp:txBody>
      <dsp:txXfrm>
        <a:off x="718958" y="1096552"/>
        <a:ext cx="6088001" cy="548276"/>
      </dsp:txXfrm>
    </dsp:sp>
    <dsp:sp modelId="{D41C15A5-D516-4B3C-8E8E-7F074A89BBC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DA5D9-A935-4709-A533-411E9980684A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Direct Interactor</a:t>
          </a:r>
        </a:p>
      </dsp:txBody>
      <dsp:txXfrm>
        <a:off x="718958" y="1919109"/>
        <a:ext cx="6088001" cy="548276"/>
      </dsp:txXfrm>
    </dsp:sp>
    <dsp:sp modelId="{07CB3071-D555-47DA-A36A-69EB91531FD8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9EDA9-CEDE-4E6E-9B0F-A6A04A9355E4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Player Movement</a:t>
          </a:r>
        </a:p>
      </dsp:txBody>
      <dsp:txXfrm>
        <a:off x="404618" y="2741666"/>
        <a:ext cx="6402340" cy="548276"/>
      </dsp:txXfrm>
    </dsp:sp>
    <dsp:sp modelId="{3F8116AC-FAC3-4E95-9865-93CCFEB191B9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4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2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9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Level View, also displays Relationships between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InteractionLayerMask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is a mechanism for filtering which interactors can act upon which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interactables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.”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“Mask comparisons do not consider the layer on an interactor's 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interactable's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gameobject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.”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“Comparisons only consider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InteractionLayerMasks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on the interactor and interactable.”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5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2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43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1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Locomotion System – </a:t>
            </a:r>
            <a:r>
              <a:rPr lang="en-US" dirty="0" err="1"/>
              <a:t>MonoBehaviour</a:t>
            </a:r>
            <a:r>
              <a:rPr lang="en-US" dirty="0"/>
              <a:t> that controls which Locomotion Provider can move the Rig</a:t>
            </a:r>
          </a:p>
          <a:p>
            <a:r>
              <a:rPr lang="en-US" dirty="0"/>
              <a:t>Locomotion Provider – Base class for various locomotion implementations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1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Virtual reality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Application development and software prototyping, week 9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Player movement – Locomotion components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15DA7A-B326-4458-8EDD-2D4FF814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00" y="1143657"/>
            <a:ext cx="712569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Player movement – Teleportation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B3D75-1424-4432-80A8-61444EFC68FC}"/>
              </a:ext>
            </a:extLst>
          </p:cNvPr>
          <p:cNvSpPr txBox="1"/>
          <p:nvPr/>
        </p:nvSpPr>
        <p:spPr>
          <a:xfrm>
            <a:off x="581192" y="905069"/>
            <a:ext cx="516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Teleportation Area/Anchor is an Interactable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Events (hover, select,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Interaction Layer Masks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FA39-9745-486B-BE99-77E8C4F9A82E}"/>
              </a:ext>
            </a:extLst>
          </p:cNvPr>
          <p:cNvSpPr txBox="1"/>
          <p:nvPr/>
        </p:nvSpPr>
        <p:spPr>
          <a:xfrm>
            <a:off x="581192" y="1950912"/>
            <a:ext cx="516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Can Take a Custom Reticle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Can Match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Teleport Trigger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 Select Exit/Enter (button press/release)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27326C-4DAA-41F1-A4CF-9E24DCBE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20" y="3505160"/>
            <a:ext cx="697327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Player movement -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07D98-EE39-4BA0-A03A-66F4384D7441}"/>
              </a:ext>
            </a:extLst>
          </p:cNvPr>
          <p:cNvSpPr txBox="1"/>
          <p:nvPr/>
        </p:nvSpPr>
        <p:spPr>
          <a:xfrm>
            <a:off x="3336730" y="2421267"/>
            <a:ext cx="5513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 Player Movement</a:t>
            </a:r>
          </a:p>
        </p:txBody>
      </p:sp>
    </p:spTree>
    <p:extLst>
      <p:ext uri="{BB962C8B-B14F-4D97-AF65-F5344CB8AC3E}">
        <p14:creationId xmlns:p14="http://schemas.microsoft.com/office/powerpoint/2010/main" val="391188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pjohnstone@ccsnh.edu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Abstract purple background with optical fi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33" b="31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Week 9 topics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20968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32445"/>
            <a:ext cx="11029616" cy="7188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XR Interaction toolkit</a:t>
            </a:r>
            <a:br>
              <a:rPr lang="en-US" dirty="0">
                <a:solidFill>
                  <a:srgbClr val="FFFEFF"/>
                </a:solidFill>
              </a:rPr>
            </a:br>
            <a:r>
              <a:rPr lang="en-US" dirty="0">
                <a:solidFill>
                  <a:srgbClr val="FFFEFF"/>
                </a:solidFill>
              </a:rPr>
              <a:t>debugger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103CBE9-7DBE-4A2E-AEF7-CC6A249B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015" y="0"/>
            <a:ext cx="6988985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E50A2F-4903-456B-9351-88419B38A42E}"/>
              </a:ext>
            </a:extLst>
          </p:cNvPr>
          <p:cNvCxnSpPr>
            <a:cxnSpLocks/>
          </p:cNvCxnSpPr>
          <p:nvPr/>
        </p:nvCxnSpPr>
        <p:spPr>
          <a:xfrm>
            <a:off x="3266981" y="3609867"/>
            <a:ext cx="2014146" cy="2315072"/>
          </a:xfrm>
          <a:prstGeom prst="straightConnector1">
            <a:avLst/>
          </a:prstGeom>
          <a:ln>
            <a:solidFill>
              <a:srgbClr val="4590B8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530758-5F79-4EA5-BB3F-2E3E0FC4534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266981" y="3080504"/>
            <a:ext cx="1936034" cy="167630"/>
          </a:xfrm>
          <a:prstGeom prst="straightConnector1">
            <a:avLst/>
          </a:prstGeom>
          <a:ln>
            <a:solidFill>
              <a:srgbClr val="4590B8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BA5338-DE88-42CC-AC51-A9CA086FEB6D}"/>
              </a:ext>
            </a:extLst>
          </p:cNvPr>
          <p:cNvCxnSpPr>
            <a:cxnSpLocks/>
          </p:cNvCxnSpPr>
          <p:nvPr/>
        </p:nvCxnSpPr>
        <p:spPr>
          <a:xfrm flipV="1">
            <a:off x="3266981" y="1129004"/>
            <a:ext cx="2284733" cy="1367358"/>
          </a:xfrm>
          <a:prstGeom prst="straightConnector1">
            <a:avLst/>
          </a:prstGeom>
          <a:ln>
            <a:solidFill>
              <a:srgbClr val="4590B8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F2D820-4F11-46C4-850C-B09411229EC5}"/>
              </a:ext>
            </a:extLst>
          </p:cNvPr>
          <p:cNvSpPr txBox="1"/>
          <p:nvPr/>
        </p:nvSpPr>
        <p:spPr>
          <a:xfrm>
            <a:off x="447817" y="799103"/>
            <a:ext cx="48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590B8"/>
                </a:solidFill>
              </a:rPr>
              <a:t>Window &gt; Analysis &gt; XR Interaction Debugger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368CE2-7FEE-4EF8-AD84-92C7F6E75F8C}"/>
              </a:ext>
            </a:extLst>
          </p:cNvPr>
          <p:cNvSpPr txBox="1"/>
          <p:nvPr/>
        </p:nvSpPr>
        <p:spPr>
          <a:xfrm>
            <a:off x="355106" y="2341840"/>
            <a:ext cx="2911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590B8"/>
                </a:solidFill>
              </a:rPr>
              <a:t>DEVICE</a:t>
            </a:r>
          </a:p>
          <a:p>
            <a:pPr algn="r"/>
            <a:endParaRPr lang="en-US" dirty="0">
              <a:solidFill>
                <a:srgbClr val="4590B8"/>
              </a:solidFill>
            </a:endParaRPr>
          </a:p>
          <a:p>
            <a:pPr algn="r"/>
            <a:r>
              <a:rPr lang="en-US" dirty="0">
                <a:solidFill>
                  <a:srgbClr val="4590B8"/>
                </a:solidFill>
              </a:rPr>
              <a:t>INTERACTORS</a:t>
            </a:r>
          </a:p>
          <a:p>
            <a:pPr algn="r"/>
            <a:endParaRPr lang="en-US" dirty="0">
              <a:solidFill>
                <a:srgbClr val="4590B8"/>
              </a:solidFill>
            </a:endParaRPr>
          </a:p>
          <a:p>
            <a:pPr algn="r"/>
            <a:r>
              <a:rPr lang="en-US" dirty="0">
                <a:solidFill>
                  <a:srgbClr val="4590B8"/>
                </a:solidFill>
              </a:rPr>
              <a:t>INTERACTABLES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Interaction layer mask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63F2F1-7FE3-4CE5-A62C-C62D6F8D7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20" y="642505"/>
            <a:ext cx="9079453" cy="43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5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Direct interactor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AB40939-00F3-4A8D-9673-B134926D9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30" y="672103"/>
            <a:ext cx="7144747" cy="4334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6DF95-DD40-4E58-948F-AE0E421BDB4C}"/>
              </a:ext>
            </a:extLst>
          </p:cNvPr>
          <p:cNvSpPr txBox="1"/>
          <p:nvPr/>
        </p:nvSpPr>
        <p:spPr>
          <a:xfrm>
            <a:off x="447817" y="1449715"/>
            <a:ext cx="3692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an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the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Interactor Events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box to expose event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6F28FAA-B3A8-4B04-97A7-BFC81BD199A0}"/>
              </a:ext>
            </a:extLst>
          </p:cNvPr>
          <p:cNvCxnSpPr>
            <a:cxnSpLocks/>
          </p:cNvCxnSpPr>
          <p:nvPr/>
        </p:nvCxnSpPr>
        <p:spPr>
          <a:xfrm>
            <a:off x="2805344" y="1935332"/>
            <a:ext cx="1722268" cy="497150"/>
          </a:xfrm>
          <a:prstGeom prst="bentConnector3">
            <a:avLst>
              <a:gd name="adj1" fmla="val 8762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D61B178-D560-4AF4-BEC0-C533E9EE2C0D}"/>
              </a:ext>
            </a:extLst>
          </p:cNvPr>
          <p:cNvCxnSpPr>
            <a:cxnSpLocks/>
          </p:cNvCxnSpPr>
          <p:nvPr/>
        </p:nvCxnSpPr>
        <p:spPr>
          <a:xfrm>
            <a:off x="3807975" y="2179468"/>
            <a:ext cx="923823" cy="883328"/>
          </a:xfrm>
          <a:prstGeom prst="bentConnector3">
            <a:avLst>
              <a:gd name="adj1" fmla="val 3270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28687A-C60A-4B12-9DF1-C05BA2F8FC6C}"/>
              </a:ext>
            </a:extLst>
          </p:cNvPr>
          <p:cNvCxnSpPr/>
          <p:nvPr/>
        </p:nvCxnSpPr>
        <p:spPr>
          <a:xfrm>
            <a:off x="3036163" y="3178206"/>
            <a:ext cx="1695635" cy="1651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Base Events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F53956-DB52-4145-A195-288AD591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457" y="737971"/>
            <a:ext cx="6049219" cy="2210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63C2C-73F1-4EBD-910F-4125EA05C65A}"/>
              </a:ext>
            </a:extLst>
          </p:cNvPr>
          <p:cNvSpPr txBox="1"/>
          <p:nvPr/>
        </p:nvSpPr>
        <p:spPr>
          <a:xfrm>
            <a:off x="581192" y="895739"/>
            <a:ext cx="4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590B8"/>
                </a:solidFill>
              </a:rPr>
              <a:t>Events in XR Base Interactable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39CB8-2BA4-4D51-89D5-17CBCBCD77A5}"/>
              </a:ext>
            </a:extLst>
          </p:cNvPr>
          <p:cNvSpPr txBox="1"/>
          <p:nvPr/>
        </p:nvSpPr>
        <p:spPr>
          <a:xfrm>
            <a:off x="739565" y="1265071"/>
            <a:ext cx="3710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First Hover Enter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Hover Enter/Exit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Select Enter/Exit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Activate/Deactivate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C15909-9B94-4C59-A025-8453851E8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457" y="3049525"/>
            <a:ext cx="5858693" cy="1991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06F361-321C-4A8A-A154-519FAE4ED50C}"/>
              </a:ext>
            </a:extLst>
          </p:cNvPr>
          <p:cNvSpPr txBox="1"/>
          <p:nvPr/>
        </p:nvSpPr>
        <p:spPr>
          <a:xfrm>
            <a:off x="581192" y="2489469"/>
            <a:ext cx="4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590B8"/>
                </a:solidFill>
              </a:rPr>
              <a:t>Events in XR Base Interactor Script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FF011-2255-49F1-9E15-D51A76E1D1DC}"/>
              </a:ext>
            </a:extLst>
          </p:cNvPr>
          <p:cNvSpPr txBox="1"/>
          <p:nvPr/>
        </p:nvSpPr>
        <p:spPr>
          <a:xfrm>
            <a:off x="739565" y="2858801"/>
            <a:ext cx="371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Hover Enter/Exit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Select Enter/Exit</a:t>
            </a:r>
          </a:p>
        </p:txBody>
      </p:sp>
    </p:spTree>
    <p:extLst>
      <p:ext uri="{BB962C8B-B14F-4D97-AF65-F5344CB8AC3E}">
        <p14:creationId xmlns:p14="http://schemas.microsoft.com/office/powerpoint/2010/main" val="199962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Demo Direct interaction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07D98-EE39-4BA0-A03A-66F4384D7441}"/>
              </a:ext>
            </a:extLst>
          </p:cNvPr>
          <p:cNvSpPr txBox="1"/>
          <p:nvPr/>
        </p:nvSpPr>
        <p:spPr>
          <a:xfrm>
            <a:off x="3336730" y="2421267"/>
            <a:ext cx="5513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 Direct Interaction</a:t>
            </a:r>
          </a:p>
        </p:txBody>
      </p:sp>
    </p:spTree>
    <p:extLst>
      <p:ext uri="{BB962C8B-B14F-4D97-AF65-F5344CB8AC3E}">
        <p14:creationId xmlns:p14="http://schemas.microsoft.com/office/powerpoint/2010/main" val="84049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Player movement</a:t>
            </a:r>
          </a:p>
        </p:txBody>
      </p:sp>
    </p:spTree>
    <p:extLst>
      <p:ext uri="{BB962C8B-B14F-4D97-AF65-F5344CB8AC3E}">
        <p14:creationId xmlns:p14="http://schemas.microsoft.com/office/powerpoint/2010/main" val="23574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Player movement – Locomotion system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2BE669-F8DC-452B-85D4-806EEBF1B98B}"/>
              </a:ext>
            </a:extLst>
          </p:cNvPr>
          <p:cNvSpPr/>
          <p:nvPr/>
        </p:nvSpPr>
        <p:spPr>
          <a:xfrm>
            <a:off x="1691535" y="3420376"/>
            <a:ext cx="3197705" cy="67180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XR RIG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FB2DA-4309-421C-B986-F1294758F18A}"/>
              </a:ext>
            </a:extLst>
          </p:cNvPr>
          <p:cNvSpPr/>
          <p:nvPr/>
        </p:nvSpPr>
        <p:spPr>
          <a:xfrm>
            <a:off x="6574973" y="2095645"/>
            <a:ext cx="3079102" cy="672002"/>
          </a:xfrm>
          <a:prstGeom prst="roundRect">
            <a:avLst/>
          </a:prstGeom>
          <a:solidFill>
            <a:srgbClr val="459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Teleportation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6F6E50-42E8-4F85-92E9-576B8E2824A1}"/>
              </a:ext>
            </a:extLst>
          </p:cNvPr>
          <p:cNvSpPr/>
          <p:nvPr/>
        </p:nvSpPr>
        <p:spPr>
          <a:xfrm>
            <a:off x="1691536" y="1586507"/>
            <a:ext cx="3197705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Locomotion System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BAAEA8-5707-489A-ADA7-6F211E022619}"/>
              </a:ext>
            </a:extLst>
          </p:cNvPr>
          <p:cNvSpPr/>
          <p:nvPr/>
        </p:nvSpPr>
        <p:spPr>
          <a:xfrm>
            <a:off x="1691536" y="2500101"/>
            <a:ext cx="3197705" cy="671804"/>
          </a:xfrm>
          <a:prstGeom prst="roundRect">
            <a:avLst/>
          </a:prstGeom>
          <a:solidFill>
            <a:srgbClr val="459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Locomotion Provider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2B042A-BDD1-44CD-8528-F5FEB09258F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290389" y="2258311"/>
            <a:ext cx="0" cy="24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F845E-9B79-4106-891D-62CCFD5F5882}"/>
              </a:ext>
            </a:extLst>
          </p:cNvPr>
          <p:cNvCxnSpPr/>
          <p:nvPr/>
        </p:nvCxnSpPr>
        <p:spPr>
          <a:xfrm>
            <a:off x="3290389" y="3171905"/>
            <a:ext cx="0" cy="24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5A33B6-603F-4733-A6A4-841A614EDC36}"/>
              </a:ext>
            </a:extLst>
          </p:cNvPr>
          <p:cNvSpPr/>
          <p:nvPr/>
        </p:nvSpPr>
        <p:spPr>
          <a:xfrm>
            <a:off x="6574973" y="2890160"/>
            <a:ext cx="3079102" cy="672002"/>
          </a:xfrm>
          <a:prstGeom prst="roundRect">
            <a:avLst/>
          </a:prstGeom>
          <a:solidFill>
            <a:srgbClr val="459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 Turn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CAE7D3-6DC8-4957-89E2-69ABD4E15707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4889241" y="2431646"/>
            <a:ext cx="1685732" cy="404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B886C5-CC0A-43BA-A077-6ACA272F633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89241" y="2836003"/>
            <a:ext cx="1685732" cy="390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614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1185</TotalTime>
  <Words>286</Words>
  <Application>Microsoft Office PowerPoint</Application>
  <PresentationFormat>Widescreen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Roboto</vt:lpstr>
      <vt:lpstr>Wingdings 2</vt:lpstr>
      <vt:lpstr>Dividend</vt:lpstr>
      <vt:lpstr>Virtual reality – Part 2</vt:lpstr>
      <vt:lpstr>Week 9 topics</vt:lpstr>
      <vt:lpstr>XR Interaction toolkit debugger</vt:lpstr>
      <vt:lpstr>Interaction layer mask</vt:lpstr>
      <vt:lpstr>Direct interactor</vt:lpstr>
      <vt:lpstr>Base Events</vt:lpstr>
      <vt:lpstr>Demo Direct interaction</vt:lpstr>
      <vt:lpstr>Player movement</vt:lpstr>
      <vt:lpstr>Player movement – Locomotion system</vt:lpstr>
      <vt:lpstr>Player movement – Locomotion components</vt:lpstr>
      <vt:lpstr>Player movement – Teleportation area</vt:lpstr>
      <vt:lpstr>Player movement -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</dc:title>
  <dc:creator>Parker Johnstone</dc:creator>
  <cp:lastModifiedBy>Parker Johnstone</cp:lastModifiedBy>
  <cp:revision>39</cp:revision>
  <dcterms:created xsi:type="dcterms:W3CDTF">2020-10-16T22:59:59Z</dcterms:created>
  <dcterms:modified xsi:type="dcterms:W3CDTF">2020-10-26T14:25:01Z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