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B9"/>
    <a:srgbClr val="A5CC92"/>
    <a:srgbClr val="93A6D8"/>
    <a:srgbClr val="F7A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B4155-15E7-458D-8EC0-698162D31E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E91D02-7F68-4D68-8EBC-ACC1B0FC0F9D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B37CF491-D82C-4D2D-8299-082F3F551FA2}" type="parTrans" cxnId="{519A95A8-4D5A-4376-BBDD-769B0D55495D}">
      <dgm:prSet/>
      <dgm:spPr/>
      <dgm:t>
        <a:bodyPr/>
        <a:lstStyle/>
        <a:p>
          <a:endParaRPr lang="en-US"/>
        </a:p>
      </dgm:t>
    </dgm:pt>
    <dgm:pt modelId="{93E2CBDC-6938-4741-B4C0-E8AA0A3FAEA2}" type="sibTrans" cxnId="{519A95A8-4D5A-4376-BBDD-769B0D55495D}">
      <dgm:prSet/>
      <dgm:spPr/>
      <dgm:t>
        <a:bodyPr/>
        <a:lstStyle/>
        <a:p>
          <a:endParaRPr lang="en-US"/>
        </a:p>
      </dgm:t>
    </dgm:pt>
    <dgm:pt modelId="{8E1528AC-BE60-48A9-8910-38C9EBD011DB}">
      <dgm:prSet/>
      <dgm:spPr/>
      <dgm:t>
        <a:bodyPr/>
        <a:lstStyle/>
        <a:p>
          <a:r>
            <a:rPr lang="en-US"/>
            <a:t>ANDROID DEVELOPMENT</a:t>
          </a:r>
        </a:p>
      </dgm:t>
    </dgm:pt>
    <dgm:pt modelId="{0AEC2A13-A4FF-4CD5-93FC-05811E69094D}" type="parTrans" cxnId="{9AF8203A-ECFB-4168-BE8C-65E9624EE5A0}">
      <dgm:prSet/>
      <dgm:spPr/>
      <dgm:t>
        <a:bodyPr/>
        <a:lstStyle/>
        <a:p>
          <a:endParaRPr lang="en-US"/>
        </a:p>
      </dgm:t>
    </dgm:pt>
    <dgm:pt modelId="{4F6B617E-8357-4582-B2A8-142007B311C3}" type="sibTrans" cxnId="{9AF8203A-ECFB-4168-BE8C-65E9624EE5A0}">
      <dgm:prSet/>
      <dgm:spPr/>
      <dgm:t>
        <a:bodyPr/>
        <a:lstStyle/>
        <a:p>
          <a:endParaRPr lang="en-US"/>
        </a:p>
      </dgm:t>
    </dgm:pt>
    <dgm:pt modelId="{18197A28-0285-4A89-A851-15DE0DE77899}">
      <dgm:prSet/>
      <dgm:spPr/>
      <dgm:t>
        <a:bodyPr/>
        <a:lstStyle/>
        <a:p>
          <a:r>
            <a:rPr lang="en-US"/>
            <a:t>ASSIGNMENT</a:t>
          </a:r>
        </a:p>
      </dgm:t>
    </dgm:pt>
    <dgm:pt modelId="{C9261501-67E9-4F8E-8A51-D3DFC88AAF23}" type="parTrans" cxnId="{27BFBAD7-2F49-4F8F-BD13-E481D4F597D5}">
      <dgm:prSet/>
      <dgm:spPr/>
      <dgm:t>
        <a:bodyPr/>
        <a:lstStyle/>
        <a:p>
          <a:endParaRPr lang="en-US"/>
        </a:p>
      </dgm:t>
    </dgm:pt>
    <dgm:pt modelId="{7895120E-1DF5-4E60-A2F4-3587307099E5}" type="sibTrans" cxnId="{27BFBAD7-2F49-4F8F-BD13-E481D4F597D5}">
      <dgm:prSet/>
      <dgm:spPr/>
      <dgm:t>
        <a:bodyPr/>
        <a:lstStyle/>
        <a:p>
          <a:endParaRPr lang="en-US"/>
        </a:p>
      </dgm:t>
    </dgm:pt>
    <dgm:pt modelId="{FB10D0C3-D5D9-467D-8B4D-D55CAC7BE2A7}" type="pres">
      <dgm:prSet presAssocID="{A85B4155-15E7-458D-8EC0-698162D31E93}" presName="root" presStyleCnt="0">
        <dgm:presLayoutVars>
          <dgm:dir/>
          <dgm:resizeHandles val="exact"/>
        </dgm:presLayoutVars>
      </dgm:prSet>
      <dgm:spPr/>
    </dgm:pt>
    <dgm:pt modelId="{990FCAC3-511B-41EE-9092-990D4E40FF8A}" type="pres">
      <dgm:prSet presAssocID="{74E91D02-7F68-4D68-8EBC-ACC1B0FC0F9D}" presName="compNode" presStyleCnt="0"/>
      <dgm:spPr/>
    </dgm:pt>
    <dgm:pt modelId="{79FCC3E9-1EA2-4416-9389-17243CB8E456}" type="pres">
      <dgm:prSet presAssocID="{74E91D02-7F68-4D68-8EBC-ACC1B0FC0F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C159E16-67FE-42EB-84D7-45E9094C8974}" type="pres">
      <dgm:prSet presAssocID="{74E91D02-7F68-4D68-8EBC-ACC1B0FC0F9D}" presName="spaceRect" presStyleCnt="0"/>
      <dgm:spPr/>
    </dgm:pt>
    <dgm:pt modelId="{92B5B520-4AD7-40C8-9807-55C837ED6085}" type="pres">
      <dgm:prSet presAssocID="{74E91D02-7F68-4D68-8EBC-ACC1B0FC0F9D}" presName="textRect" presStyleLbl="revTx" presStyleIdx="0" presStyleCnt="3">
        <dgm:presLayoutVars>
          <dgm:chMax val="1"/>
          <dgm:chPref val="1"/>
        </dgm:presLayoutVars>
      </dgm:prSet>
      <dgm:spPr/>
    </dgm:pt>
    <dgm:pt modelId="{38A076A2-3603-410E-9AA5-265F0D8C0131}" type="pres">
      <dgm:prSet presAssocID="{93E2CBDC-6938-4741-B4C0-E8AA0A3FAEA2}" presName="sibTrans" presStyleCnt="0"/>
      <dgm:spPr/>
    </dgm:pt>
    <dgm:pt modelId="{70FB636D-D9F9-42B3-A3B9-05979F56E6EC}" type="pres">
      <dgm:prSet presAssocID="{8E1528AC-BE60-48A9-8910-38C9EBD011DB}" presName="compNode" presStyleCnt="0"/>
      <dgm:spPr/>
    </dgm:pt>
    <dgm:pt modelId="{6B807B05-8A3B-4C19-8C59-72517BD7C734}" type="pres">
      <dgm:prSet presAssocID="{8E1528AC-BE60-48A9-8910-38C9EBD011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DA5FD0E-34CC-48F6-A48B-2BC4346B30C3}" type="pres">
      <dgm:prSet presAssocID="{8E1528AC-BE60-48A9-8910-38C9EBD011DB}" presName="spaceRect" presStyleCnt="0"/>
      <dgm:spPr/>
    </dgm:pt>
    <dgm:pt modelId="{193FA9C4-C02E-446B-B744-F68CE3D003B1}" type="pres">
      <dgm:prSet presAssocID="{8E1528AC-BE60-48A9-8910-38C9EBD011DB}" presName="textRect" presStyleLbl="revTx" presStyleIdx="1" presStyleCnt="3">
        <dgm:presLayoutVars>
          <dgm:chMax val="1"/>
          <dgm:chPref val="1"/>
        </dgm:presLayoutVars>
      </dgm:prSet>
      <dgm:spPr/>
    </dgm:pt>
    <dgm:pt modelId="{648ACC64-634A-40C6-8BF4-A62E60F15E01}" type="pres">
      <dgm:prSet presAssocID="{4F6B617E-8357-4582-B2A8-142007B311C3}" presName="sibTrans" presStyleCnt="0"/>
      <dgm:spPr/>
    </dgm:pt>
    <dgm:pt modelId="{7CCBF92C-729F-43F1-A8F3-7388DF8AC8A9}" type="pres">
      <dgm:prSet presAssocID="{18197A28-0285-4A89-A851-15DE0DE77899}" presName="compNode" presStyleCnt="0"/>
      <dgm:spPr/>
    </dgm:pt>
    <dgm:pt modelId="{056DE14B-5FC9-4AA4-900F-2621B12EB305}" type="pres">
      <dgm:prSet presAssocID="{18197A28-0285-4A89-A851-15DE0DE77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F5FA3F-4A1D-45D5-8839-50C89F57A59F}" type="pres">
      <dgm:prSet presAssocID="{18197A28-0285-4A89-A851-15DE0DE77899}" presName="spaceRect" presStyleCnt="0"/>
      <dgm:spPr/>
    </dgm:pt>
    <dgm:pt modelId="{4087DD1C-DA45-4208-A8C8-281DF783209F}" type="pres">
      <dgm:prSet presAssocID="{18197A28-0285-4A89-A851-15DE0DE77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1C7307-C41E-49EE-9E0B-7ECC0474CC28}" type="presOf" srcId="{8E1528AC-BE60-48A9-8910-38C9EBD011DB}" destId="{193FA9C4-C02E-446B-B744-F68CE3D003B1}" srcOrd="0" destOrd="0" presId="urn:microsoft.com/office/officeart/2018/2/layout/IconLabelList"/>
    <dgm:cxn modelId="{19E4511D-C641-4C1A-AAA4-A8D54DEEDA8C}" type="presOf" srcId="{18197A28-0285-4A89-A851-15DE0DE77899}" destId="{4087DD1C-DA45-4208-A8C8-281DF783209F}" srcOrd="0" destOrd="0" presId="urn:microsoft.com/office/officeart/2018/2/layout/IconLabelList"/>
    <dgm:cxn modelId="{E8D8D729-039E-4C0D-90C9-D6A5260A26CC}" type="presOf" srcId="{A85B4155-15E7-458D-8EC0-698162D31E93}" destId="{FB10D0C3-D5D9-467D-8B4D-D55CAC7BE2A7}" srcOrd="0" destOrd="0" presId="urn:microsoft.com/office/officeart/2018/2/layout/IconLabelList"/>
    <dgm:cxn modelId="{9AF8203A-ECFB-4168-BE8C-65E9624EE5A0}" srcId="{A85B4155-15E7-458D-8EC0-698162D31E93}" destId="{8E1528AC-BE60-48A9-8910-38C9EBD011DB}" srcOrd="1" destOrd="0" parTransId="{0AEC2A13-A4FF-4CD5-93FC-05811E69094D}" sibTransId="{4F6B617E-8357-4582-B2A8-142007B311C3}"/>
    <dgm:cxn modelId="{519A95A8-4D5A-4376-BBDD-769B0D55495D}" srcId="{A85B4155-15E7-458D-8EC0-698162D31E93}" destId="{74E91D02-7F68-4D68-8EBC-ACC1B0FC0F9D}" srcOrd="0" destOrd="0" parTransId="{B37CF491-D82C-4D2D-8299-082F3F551FA2}" sibTransId="{93E2CBDC-6938-4741-B4C0-E8AA0A3FAEA2}"/>
    <dgm:cxn modelId="{27BFBAD7-2F49-4F8F-BD13-E481D4F597D5}" srcId="{A85B4155-15E7-458D-8EC0-698162D31E93}" destId="{18197A28-0285-4A89-A851-15DE0DE77899}" srcOrd="2" destOrd="0" parTransId="{C9261501-67E9-4F8E-8A51-D3DFC88AAF23}" sibTransId="{7895120E-1DF5-4E60-A2F4-3587307099E5}"/>
    <dgm:cxn modelId="{4FDCA7EF-E277-449A-88C0-B85562F5E33A}" type="presOf" srcId="{74E91D02-7F68-4D68-8EBC-ACC1B0FC0F9D}" destId="{92B5B520-4AD7-40C8-9807-55C837ED6085}" srcOrd="0" destOrd="0" presId="urn:microsoft.com/office/officeart/2018/2/layout/IconLabelList"/>
    <dgm:cxn modelId="{417CD062-5083-4899-9C96-49317A9247A2}" type="presParOf" srcId="{FB10D0C3-D5D9-467D-8B4D-D55CAC7BE2A7}" destId="{990FCAC3-511B-41EE-9092-990D4E40FF8A}" srcOrd="0" destOrd="0" presId="urn:microsoft.com/office/officeart/2018/2/layout/IconLabelList"/>
    <dgm:cxn modelId="{3F782A19-01ED-4042-82E8-381FE93A4006}" type="presParOf" srcId="{990FCAC3-511B-41EE-9092-990D4E40FF8A}" destId="{79FCC3E9-1EA2-4416-9389-17243CB8E456}" srcOrd="0" destOrd="0" presId="urn:microsoft.com/office/officeart/2018/2/layout/IconLabelList"/>
    <dgm:cxn modelId="{BBDD894E-67CA-46DB-9C40-CD7987CC266E}" type="presParOf" srcId="{990FCAC3-511B-41EE-9092-990D4E40FF8A}" destId="{8C159E16-67FE-42EB-84D7-45E9094C8974}" srcOrd="1" destOrd="0" presId="urn:microsoft.com/office/officeart/2018/2/layout/IconLabelList"/>
    <dgm:cxn modelId="{E31F1351-2238-46F8-A47C-F6C2FF13237A}" type="presParOf" srcId="{990FCAC3-511B-41EE-9092-990D4E40FF8A}" destId="{92B5B520-4AD7-40C8-9807-55C837ED6085}" srcOrd="2" destOrd="0" presId="urn:microsoft.com/office/officeart/2018/2/layout/IconLabelList"/>
    <dgm:cxn modelId="{0F43C1A9-F5EC-46AE-951D-97F55AD55330}" type="presParOf" srcId="{FB10D0C3-D5D9-467D-8B4D-D55CAC7BE2A7}" destId="{38A076A2-3603-410E-9AA5-265F0D8C0131}" srcOrd="1" destOrd="0" presId="urn:microsoft.com/office/officeart/2018/2/layout/IconLabelList"/>
    <dgm:cxn modelId="{8A7A2E81-D1A4-4807-81E2-99ACBAA92210}" type="presParOf" srcId="{FB10D0C3-D5D9-467D-8B4D-D55CAC7BE2A7}" destId="{70FB636D-D9F9-42B3-A3B9-05979F56E6EC}" srcOrd="2" destOrd="0" presId="urn:microsoft.com/office/officeart/2018/2/layout/IconLabelList"/>
    <dgm:cxn modelId="{63AECD14-93D6-40B9-8FBB-006FC5BD5ED1}" type="presParOf" srcId="{70FB636D-D9F9-42B3-A3B9-05979F56E6EC}" destId="{6B807B05-8A3B-4C19-8C59-72517BD7C734}" srcOrd="0" destOrd="0" presId="urn:microsoft.com/office/officeart/2018/2/layout/IconLabelList"/>
    <dgm:cxn modelId="{B99F5CA8-4AD1-40F6-AD2D-9E767109F00B}" type="presParOf" srcId="{70FB636D-D9F9-42B3-A3B9-05979F56E6EC}" destId="{1DA5FD0E-34CC-48F6-A48B-2BC4346B30C3}" srcOrd="1" destOrd="0" presId="urn:microsoft.com/office/officeart/2018/2/layout/IconLabelList"/>
    <dgm:cxn modelId="{5FB2552C-8D98-46C3-94A8-7A12E7D69A79}" type="presParOf" srcId="{70FB636D-D9F9-42B3-A3B9-05979F56E6EC}" destId="{193FA9C4-C02E-446B-B744-F68CE3D003B1}" srcOrd="2" destOrd="0" presId="urn:microsoft.com/office/officeart/2018/2/layout/IconLabelList"/>
    <dgm:cxn modelId="{069CB054-44BE-4D64-9505-396F14F84C48}" type="presParOf" srcId="{FB10D0C3-D5D9-467D-8B4D-D55CAC7BE2A7}" destId="{648ACC64-634A-40C6-8BF4-A62E60F15E01}" srcOrd="3" destOrd="0" presId="urn:microsoft.com/office/officeart/2018/2/layout/IconLabelList"/>
    <dgm:cxn modelId="{1E056604-542F-4018-8906-4CF9AD14BE02}" type="presParOf" srcId="{FB10D0C3-D5D9-467D-8B4D-D55CAC7BE2A7}" destId="{7CCBF92C-729F-43F1-A8F3-7388DF8AC8A9}" srcOrd="4" destOrd="0" presId="urn:microsoft.com/office/officeart/2018/2/layout/IconLabelList"/>
    <dgm:cxn modelId="{F697A095-74CD-463B-BD7C-5A1C5CBE1010}" type="presParOf" srcId="{7CCBF92C-729F-43F1-A8F3-7388DF8AC8A9}" destId="{056DE14B-5FC9-4AA4-900F-2621B12EB305}" srcOrd="0" destOrd="0" presId="urn:microsoft.com/office/officeart/2018/2/layout/IconLabelList"/>
    <dgm:cxn modelId="{625659AF-6ED0-4450-BE0D-BA0C8DC5EE9B}" type="presParOf" srcId="{7CCBF92C-729F-43F1-A8F3-7388DF8AC8A9}" destId="{60F5FA3F-4A1D-45D5-8839-50C89F57A59F}" srcOrd="1" destOrd="0" presId="urn:microsoft.com/office/officeart/2018/2/layout/IconLabelList"/>
    <dgm:cxn modelId="{230B63C6-2170-48FE-8769-D4C3DEA9F688}" type="presParOf" srcId="{7CCBF92C-729F-43F1-A8F3-7388DF8AC8A9}" destId="{4087DD1C-DA45-4208-A8C8-281DF78320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/>
      <dgm:t>
        <a:bodyPr/>
        <a:lstStyle/>
        <a:p>
          <a:r>
            <a:rPr lang="en-US" b="1" dirty="0"/>
            <a:t>August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/>
      <dgm:t>
        <a:bodyPr/>
        <a:lstStyle/>
        <a:p>
          <a:r>
            <a:rPr lang="en-US" b="1" dirty="0"/>
            <a:t>September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/>
      <dgm:t>
        <a:bodyPr/>
        <a:lstStyle/>
        <a:p>
          <a:r>
            <a:rPr lang="en-US" b="1" dirty="0"/>
            <a:t>October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/>
      <dgm:t>
        <a:bodyPr/>
        <a:lstStyle/>
        <a:p>
          <a:r>
            <a:rPr lang="en-US" b="1" dirty="0"/>
            <a:t>November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/>
      <dgm:t>
        <a:bodyPr/>
        <a:lstStyle/>
        <a:p>
          <a:r>
            <a:rPr lang="en-US" b="1" dirty="0"/>
            <a:t>December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5" custScaleX="37643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5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5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5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5" custScaleX="31028">
        <dgm:presLayoutVars>
          <dgm:bulletEnabled val="1"/>
        </dgm:presLayoutVars>
      </dgm:prSet>
      <dgm:spPr/>
    </dgm:pt>
  </dgm:ptLst>
  <dgm:cxnLst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707527D1-08D0-49BF-872C-F933F21B924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69C64644-2AE7-4C7F-BB2F-41D7F7C0EB1C}" type="parTrans" cxnId="{AFE77A94-5227-4CE9-9504-9DB32C4DAB4B}">
      <dgm:prSet/>
      <dgm:spPr/>
      <dgm:t>
        <a:bodyPr/>
        <a:lstStyle/>
        <a:p>
          <a:endParaRPr lang="en-US" b="1"/>
        </a:p>
      </dgm:t>
    </dgm:pt>
    <dgm:pt modelId="{4E41AB71-DB61-4852-8FE0-2BA448FC9A70}" type="sibTrans" cxnId="{AFE77A94-5227-4CE9-9504-9DB32C4DAB4B}">
      <dgm:prSet/>
      <dgm:spPr/>
      <dgm:t>
        <a:bodyPr/>
        <a:lstStyle/>
        <a:p>
          <a:endParaRPr lang="en-US" b="1"/>
        </a:p>
      </dgm:t>
    </dgm:pt>
    <dgm:pt modelId="{F737E9AE-7CD4-4BE6-89F5-7A91297F8D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7</a:t>
          </a:r>
        </a:p>
      </dgm:t>
    </dgm:pt>
    <dgm:pt modelId="{9A1742D0-EEBD-4534-B709-5DE4434B8FDA}" type="parTrans" cxnId="{AA091196-A746-4F99-BD35-D57102A5237A}">
      <dgm:prSet/>
      <dgm:spPr/>
      <dgm:t>
        <a:bodyPr/>
        <a:lstStyle/>
        <a:p>
          <a:endParaRPr lang="en-US" b="1"/>
        </a:p>
      </dgm:t>
    </dgm:pt>
    <dgm:pt modelId="{8458F8DD-05B1-4242-AB67-F5CB46CF3F87}" type="sibTrans" cxnId="{AA091196-A746-4F99-BD35-D57102A5237A}">
      <dgm:prSet/>
      <dgm:spPr/>
      <dgm:t>
        <a:bodyPr/>
        <a:lstStyle/>
        <a:p>
          <a:endParaRPr lang="en-US" b="1"/>
        </a:p>
      </dgm:t>
    </dgm:pt>
    <dgm:pt modelId="{CCD84F2B-255E-49C1-A6EE-476A64837ED3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8</a:t>
          </a:r>
        </a:p>
      </dgm:t>
    </dgm:pt>
    <dgm:pt modelId="{95E9AE8C-8A40-4FCA-8C41-2A0CD016E7CF}" type="parTrans" cxnId="{7A82A9BF-E2BB-4A0B-ABB3-5AB9411F46DC}">
      <dgm:prSet/>
      <dgm:spPr/>
      <dgm:t>
        <a:bodyPr/>
        <a:lstStyle/>
        <a:p>
          <a:endParaRPr lang="en-US" b="1"/>
        </a:p>
      </dgm:t>
    </dgm:pt>
    <dgm:pt modelId="{64F847D3-6061-4753-8EAB-7F5FBFDB6C5F}" type="sibTrans" cxnId="{7A82A9BF-E2BB-4A0B-ABB3-5AB9411F46DC}">
      <dgm:prSet/>
      <dgm:spPr/>
      <dgm:t>
        <a:bodyPr/>
        <a:lstStyle/>
        <a:p>
          <a:endParaRPr lang="en-US" b="1"/>
        </a:p>
      </dgm:t>
    </dgm:pt>
    <dgm:pt modelId="{B865B197-9FC6-4029-BFB2-62A78B767E9A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9</a:t>
          </a:r>
        </a:p>
      </dgm:t>
    </dgm:pt>
    <dgm:pt modelId="{8F31C09B-E763-4949-B7BD-A3ADB66EC2F9}" type="parTrans" cxnId="{44406246-FA16-4E93-B6A2-3DEAD2DFA7EA}">
      <dgm:prSet/>
      <dgm:spPr/>
      <dgm:t>
        <a:bodyPr/>
        <a:lstStyle/>
        <a:p>
          <a:endParaRPr lang="en-US" b="1"/>
        </a:p>
      </dgm:t>
    </dgm:pt>
    <dgm:pt modelId="{6111596A-17DF-4E8C-B39B-13E858AC09E1}" type="sibTrans" cxnId="{44406246-FA16-4E93-B6A2-3DEAD2DFA7EA}">
      <dgm:prSet/>
      <dgm:spPr/>
      <dgm:t>
        <a:bodyPr/>
        <a:lstStyle/>
        <a:p>
          <a:endParaRPr lang="en-US" b="1"/>
        </a:p>
      </dgm:t>
    </dgm:pt>
    <dgm:pt modelId="{8A3A4158-5E41-45D9-AD9B-8686ACEBDEEF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10</a:t>
          </a:r>
        </a:p>
      </dgm:t>
    </dgm:pt>
    <dgm:pt modelId="{3B87AB0B-DE69-46D6-AF36-5889D3D73ECE}" type="parTrans" cxnId="{47B2E65A-1A3F-43E9-B785-593E6162AA82}">
      <dgm:prSet/>
      <dgm:spPr/>
      <dgm:t>
        <a:bodyPr/>
        <a:lstStyle/>
        <a:p>
          <a:endParaRPr lang="en-US" b="1"/>
        </a:p>
      </dgm:t>
    </dgm:pt>
    <dgm:pt modelId="{31B651B6-13B9-40C6-89C3-AD1B1119FEE5}" type="sibTrans" cxnId="{47B2E65A-1A3F-43E9-B785-593E6162AA82}">
      <dgm:prSet/>
      <dgm:spPr/>
      <dgm:t>
        <a:bodyPr/>
        <a:lstStyle/>
        <a:p>
          <a:endParaRPr lang="en-US" b="1"/>
        </a:p>
      </dgm:t>
    </dgm:pt>
    <dgm:pt modelId="{DBEAADB1-8313-4761-9B91-158C4F05477D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11</a:t>
          </a:r>
        </a:p>
      </dgm:t>
    </dgm:pt>
    <dgm:pt modelId="{2A3D9E64-A0D0-4389-AD3B-D364630654D4}" type="parTrans" cxnId="{B84CD403-1BB5-47D2-9EFA-86D029F5C24C}">
      <dgm:prSet/>
      <dgm:spPr/>
      <dgm:t>
        <a:bodyPr/>
        <a:lstStyle/>
        <a:p>
          <a:endParaRPr lang="en-US" b="1"/>
        </a:p>
      </dgm:t>
    </dgm:pt>
    <dgm:pt modelId="{DB24E3F6-3041-488F-819E-BC4B5B51B6CF}" type="sibTrans" cxnId="{B84CD403-1BB5-47D2-9EFA-86D029F5C24C}">
      <dgm:prSet/>
      <dgm:spPr/>
      <dgm:t>
        <a:bodyPr/>
        <a:lstStyle/>
        <a:p>
          <a:endParaRPr lang="en-US" b="1"/>
        </a:p>
      </dgm:t>
    </dgm:pt>
    <dgm:pt modelId="{DE571890-F461-420A-85BC-2D5F487E8F32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12</a:t>
          </a:r>
        </a:p>
      </dgm:t>
    </dgm:pt>
    <dgm:pt modelId="{E3D4126D-436D-4684-AF64-EF318760F2DC}" type="parTrans" cxnId="{3140645A-72C4-48EB-9444-4B6685525740}">
      <dgm:prSet/>
      <dgm:spPr/>
      <dgm:t>
        <a:bodyPr/>
        <a:lstStyle/>
        <a:p>
          <a:endParaRPr lang="en-US" b="1"/>
        </a:p>
      </dgm:t>
    </dgm:pt>
    <dgm:pt modelId="{C87D4C90-5AEF-468F-B497-E6EAA1C579EB}" type="sibTrans" cxnId="{3140645A-72C4-48EB-9444-4B6685525740}">
      <dgm:prSet/>
      <dgm:spPr/>
      <dgm:t>
        <a:bodyPr/>
        <a:lstStyle/>
        <a:p>
          <a:endParaRPr lang="en-US" b="1"/>
        </a:p>
      </dgm:t>
    </dgm:pt>
    <dgm:pt modelId="{7EBEB4B7-CDDC-46A6-A45D-C01407555E0F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13</a:t>
          </a:r>
        </a:p>
      </dgm:t>
    </dgm:pt>
    <dgm:pt modelId="{C0FFC45E-B7AC-4B77-9B26-6DFAA565BB4D}" type="parTrans" cxnId="{1C3C5424-9786-40C7-8405-24D448CCE8EC}">
      <dgm:prSet/>
      <dgm:spPr/>
      <dgm:t>
        <a:bodyPr/>
        <a:lstStyle/>
        <a:p>
          <a:endParaRPr lang="en-US" b="1"/>
        </a:p>
      </dgm:t>
    </dgm:pt>
    <dgm:pt modelId="{A2E9961B-1560-44D8-9490-8F4B6459D27C}" type="sibTrans" cxnId="{1C3C5424-9786-40C7-8405-24D448CCE8EC}">
      <dgm:prSet/>
      <dgm:spPr/>
      <dgm:t>
        <a:bodyPr/>
        <a:lstStyle/>
        <a:p>
          <a:endParaRPr lang="en-US" b="1"/>
        </a:p>
      </dgm:t>
    </dgm:pt>
    <dgm:pt modelId="{BEDFB2AB-A999-420B-A1BD-540BA124CD50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14</a:t>
          </a:r>
        </a:p>
      </dgm:t>
    </dgm:pt>
    <dgm:pt modelId="{757A585C-7EC5-4ADD-A97E-188CDEA5F653}" type="parTrans" cxnId="{FB545912-4A34-4D5D-A03B-FCB72A43D0AF}">
      <dgm:prSet/>
      <dgm:spPr/>
      <dgm:t>
        <a:bodyPr/>
        <a:lstStyle/>
        <a:p>
          <a:endParaRPr lang="en-US" b="1"/>
        </a:p>
      </dgm:t>
    </dgm:pt>
    <dgm:pt modelId="{EF794CB0-47BF-4A60-99B8-9E5CB99EFD27}" type="sibTrans" cxnId="{FB545912-4A34-4D5D-A03B-FCB72A43D0AF}">
      <dgm:prSet/>
      <dgm:spPr/>
      <dgm:t>
        <a:bodyPr/>
        <a:lstStyle/>
        <a:p>
          <a:endParaRPr lang="en-US" b="1"/>
        </a:p>
      </dgm:t>
    </dgm:pt>
    <dgm:pt modelId="{A353C79D-F744-4764-B6A5-03F26A3EC776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15</a:t>
          </a:r>
        </a:p>
      </dgm:t>
    </dgm:pt>
    <dgm:pt modelId="{D5D46BD5-27D0-4AE9-B3BE-5B08F40ECA6B}" type="parTrans" cxnId="{8AE7AABF-1ACE-4B21-A6E3-4DEC1E6387A7}">
      <dgm:prSet/>
      <dgm:spPr/>
      <dgm:t>
        <a:bodyPr/>
        <a:lstStyle/>
        <a:p>
          <a:endParaRPr lang="en-US" b="1"/>
        </a:p>
      </dgm:t>
    </dgm:pt>
    <dgm:pt modelId="{F61D1CB2-FB51-4BE7-A818-98F5E55D5018}" type="sibTrans" cxnId="{8AE7AABF-1ACE-4B21-A6E3-4DEC1E6387A7}">
      <dgm:prSet/>
      <dgm:spPr/>
      <dgm:t>
        <a:bodyPr/>
        <a:lstStyle/>
        <a:p>
          <a:endParaRPr lang="en-US" b="1"/>
        </a:p>
      </dgm:t>
    </dgm:pt>
    <dgm:pt modelId="{DE041BC9-4AE8-4A7B-B650-DBBB2B66468E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FINAL</a:t>
          </a:r>
        </a:p>
      </dgm:t>
    </dgm:pt>
    <dgm:pt modelId="{411539E2-091A-4A12-A243-E0973DC98191}" type="parTrans" cxnId="{6A559805-1993-48DD-BC1C-A9C74FBD5064}">
      <dgm:prSet/>
      <dgm:spPr/>
      <dgm:t>
        <a:bodyPr/>
        <a:lstStyle/>
        <a:p>
          <a:endParaRPr lang="en-US" b="1"/>
        </a:p>
      </dgm:t>
    </dgm:pt>
    <dgm:pt modelId="{3D10CD99-7EA2-4967-98AE-3E7B46A3DEA1}" type="sibTrans" cxnId="{6A559805-1993-48DD-BC1C-A9C74FBD5064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16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16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16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16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16">
        <dgm:presLayoutVars>
          <dgm:bulletEnabled val="1"/>
        </dgm:presLayoutVars>
      </dgm:prSet>
      <dgm:spPr/>
    </dgm:pt>
    <dgm:pt modelId="{3F29EA07-06F5-4048-8548-1294EC292A8E}" type="pres">
      <dgm:prSet presAssocID="{392FB568-ED33-4DAD-80CE-8373688E151C}" presName="parSpace" presStyleCnt="0"/>
      <dgm:spPr/>
    </dgm:pt>
    <dgm:pt modelId="{581F1B3D-A742-4AD8-8B49-8F73195DC6A6}" type="pres">
      <dgm:prSet presAssocID="{707527D1-08D0-49BF-872C-F933F21B924A}" presName="parTxOnly" presStyleLbl="node1" presStyleIdx="5" presStyleCnt="16">
        <dgm:presLayoutVars>
          <dgm:bulletEnabled val="1"/>
        </dgm:presLayoutVars>
      </dgm:prSet>
      <dgm:spPr/>
    </dgm:pt>
    <dgm:pt modelId="{A6CC4184-FD01-451A-8949-F276C96FBE38}" type="pres">
      <dgm:prSet presAssocID="{4E41AB71-DB61-4852-8FE0-2BA448FC9A70}" presName="parSpace" presStyleCnt="0"/>
      <dgm:spPr/>
    </dgm:pt>
    <dgm:pt modelId="{BB572EE3-4CC6-4D29-BC90-2EB5C877C43A}" type="pres">
      <dgm:prSet presAssocID="{F737E9AE-7CD4-4BE6-89F5-7A91297F8DC3}" presName="parTxOnly" presStyleLbl="node1" presStyleIdx="6" presStyleCnt="16">
        <dgm:presLayoutVars>
          <dgm:bulletEnabled val="1"/>
        </dgm:presLayoutVars>
      </dgm:prSet>
      <dgm:spPr/>
    </dgm:pt>
    <dgm:pt modelId="{CD36AEBC-57D6-4DD9-9576-146EABA35926}" type="pres">
      <dgm:prSet presAssocID="{8458F8DD-05B1-4242-AB67-F5CB46CF3F87}" presName="parSpace" presStyleCnt="0"/>
      <dgm:spPr/>
    </dgm:pt>
    <dgm:pt modelId="{CE24D83B-8B0E-4FF4-B057-3A5C938185C1}" type="pres">
      <dgm:prSet presAssocID="{CCD84F2B-255E-49C1-A6EE-476A64837ED3}" presName="parTxOnly" presStyleLbl="node1" presStyleIdx="7" presStyleCnt="16">
        <dgm:presLayoutVars>
          <dgm:bulletEnabled val="1"/>
        </dgm:presLayoutVars>
      </dgm:prSet>
      <dgm:spPr/>
    </dgm:pt>
    <dgm:pt modelId="{0513229B-6C34-454E-B6D6-920531566550}" type="pres">
      <dgm:prSet presAssocID="{64F847D3-6061-4753-8EAB-7F5FBFDB6C5F}" presName="parSpace" presStyleCnt="0"/>
      <dgm:spPr/>
    </dgm:pt>
    <dgm:pt modelId="{4A360A8E-7A56-46FF-8278-5F66568E1EE4}" type="pres">
      <dgm:prSet presAssocID="{B865B197-9FC6-4029-BFB2-62A78B767E9A}" presName="parTxOnly" presStyleLbl="node1" presStyleIdx="8" presStyleCnt="16">
        <dgm:presLayoutVars>
          <dgm:bulletEnabled val="1"/>
        </dgm:presLayoutVars>
      </dgm:prSet>
      <dgm:spPr/>
    </dgm:pt>
    <dgm:pt modelId="{A50112AD-2454-47DD-BA07-00E0C766330F}" type="pres">
      <dgm:prSet presAssocID="{6111596A-17DF-4E8C-B39B-13E858AC09E1}" presName="parSpace" presStyleCnt="0"/>
      <dgm:spPr/>
    </dgm:pt>
    <dgm:pt modelId="{6CB5F33A-A45F-4B09-9DA4-A9864F75CD62}" type="pres">
      <dgm:prSet presAssocID="{8A3A4158-5E41-45D9-AD9B-8686ACEBDEEF}" presName="parTxOnly" presStyleLbl="node1" presStyleIdx="9" presStyleCnt="16">
        <dgm:presLayoutVars>
          <dgm:bulletEnabled val="1"/>
        </dgm:presLayoutVars>
      </dgm:prSet>
      <dgm:spPr/>
    </dgm:pt>
    <dgm:pt modelId="{2CD2B57D-1ABC-433D-BB67-0F2BEB6CF113}" type="pres">
      <dgm:prSet presAssocID="{31B651B6-13B9-40C6-89C3-AD1B1119FEE5}" presName="parSpace" presStyleCnt="0"/>
      <dgm:spPr/>
    </dgm:pt>
    <dgm:pt modelId="{1B221F99-04F5-4D1D-815D-897D8931531B}" type="pres">
      <dgm:prSet presAssocID="{DBEAADB1-8313-4761-9B91-158C4F05477D}" presName="parTxOnly" presStyleLbl="node1" presStyleIdx="10" presStyleCnt="16">
        <dgm:presLayoutVars>
          <dgm:bulletEnabled val="1"/>
        </dgm:presLayoutVars>
      </dgm:prSet>
      <dgm:spPr/>
    </dgm:pt>
    <dgm:pt modelId="{074F1B83-78A6-46E0-AE60-62387D75621F}" type="pres">
      <dgm:prSet presAssocID="{DB24E3F6-3041-488F-819E-BC4B5B51B6CF}" presName="parSpace" presStyleCnt="0"/>
      <dgm:spPr/>
    </dgm:pt>
    <dgm:pt modelId="{5EC1BB99-C022-4B11-B51E-C0C0F21783B6}" type="pres">
      <dgm:prSet presAssocID="{DE571890-F461-420A-85BC-2D5F487E8F32}" presName="parTxOnly" presStyleLbl="node1" presStyleIdx="11" presStyleCnt="16">
        <dgm:presLayoutVars>
          <dgm:bulletEnabled val="1"/>
        </dgm:presLayoutVars>
      </dgm:prSet>
      <dgm:spPr/>
    </dgm:pt>
    <dgm:pt modelId="{5A58304A-E273-48E9-89C8-5397345C6C43}" type="pres">
      <dgm:prSet presAssocID="{C87D4C90-5AEF-468F-B497-E6EAA1C579EB}" presName="parSpace" presStyleCnt="0"/>
      <dgm:spPr/>
    </dgm:pt>
    <dgm:pt modelId="{6F5FCC55-C5CA-40B3-BD21-1CEAE40779CA}" type="pres">
      <dgm:prSet presAssocID="{7EBEB4B7-CDDC-46A6-A45D-C01407555E0F}" presName="parTxOnly" presStyleLbl="node1" presStyleIdx="12" presStyleCnt="16">
        <dgm:presLayoutVars>
          <dgm:bulletEnabled val="1"/>
        </dgm:presLayoutVars>
      </dgm:prSet>
      <dgm:spPr/>
    </dgm:pt>
    <dgm:pt modelId="{991416E2-8B08-49FA-9F22-B5B73FD4E9C5}" type="pres">
      <dgm:prSet presAssocID="{A2E9961B-1560-44D8-9490-8F4B6459D27C}" presName="parSpace" presStyleCnt="0"/>
      <dgm:spPr/>
    </dgm:pt>
    <dgm:pt modelId="{43454ECC-11A7-4CB8-B2F5-CE84A08FA468}" type="pres">
      <dgm:prSet presAssocID="{BEDFB2AB-A999-420B-A1BD-540BA124CD50}" presName="parTxOnly" presStyleLbl="node1" presStyleIdx="13" presStyleCnt="16">
        <dgm:presLayoutVars>
          <dgm:bulletEnabled val="1"/>
        </dgm:presLayoutVars>
      </dgm:prSet>
      <dgm:spPr/>
    </dgm:pt>
    <dgm:pt modelId="{93D589DC-3245-4FB6-A78C-777BE98196D1}" type="pres">
      <dgm:prSet presAssocID="{EF794CB0-47BF-4A60-99B8-9E5CB99EFD27}" presName="parSpace" presStyleCnt="0"/>
      <dgm:spPr/>
    </dgm:pt>
    <dgm:pt modelId="{5853E9B9-6092-4679-948E-2CB65BDD9555}" type="pres">
      <dgm:prSet presAssocID="{A353C79D-F744-4764-B6A5-03F26A3EC776}" presName="parTxOnly" presStyleLbl="node1" presStyleIdx="14" presStyleCnt="16">
        <dgm:presLayoutVars>
          <dgm:bulletEnabled val="1"/>
        </dgm:presLayoutVars>
      </dgm:prSet>
      <dgm:spPr/>
    </dgm:pt>
    <dgm:pt modelId="{A904D89C-F84B-4C9A-BAA6-0E384AD6448A}" type="pres">
      <dgm:prSet presAssocID="{F61D1CB2-FB51-4BE7-A818-98F5E55D5018}" presName="parSpace" presStyleCnt="0"/>
      <dgm:spPr/>
    </dgm:pt>
    <dgm:pt modelId="{55D60C18-6F68-4EA6-8C4B-D1B768CB4196}" type="pres">
      <dgm:prSet presAssocID="{DE041BC9-4AE8-4A7B-B650-DBBB2B66468E}" presName="parTxOnly" presStyleLbl="node1" presStyleIdx="15" presStyleCnt="16">
        <dgm:presLayoutVars>
          <dgm:bulletEnabled val="1"/>
        </dgm:presLayoutVars>
      </dgm:prSet>
      <dgm:spPr/>
    </dgm:pt>
  </dgm:ptLst>
  <dgm:cxnLst>
    <dgm:cxn modelId="{B84CD403-1BB5-47D2-9EFA-86D029F5C24C}" srcId="{78D55C15-D231-45C1-A40B-8A66E1C3DAE5}" destId="{DBEAADB1-8313-4761-9B91-158C4F05477D}" srcOrd="10" destOrd="0" parTransId="{2A3D9E64-A0D0-4389-AD3B-D364630654D4}" sibTransId="{DB24E3F6-3041-488F-819E-BC4B5B51B6CF}"/>
    <dgm:cxn modelId="{6A559805-1993-48DD-BC1C-A9C74FBD5064}" srcId="{78D55C15-D231-45C1-A40B-8A66E1C3DAE5}" destId="{DE041BC9-4AE8-4A7B-B650-DBBB2B66468E}" srcOrd="15" destOrd="0" parTransId="{411539E2-091A-4A12-A243-E0973DC98191}" sibTransId="{3D10CD99-7EA2-4967-98AE-3E7B46A3DEA1}"/>
    <dgm:cxn modelId="{FB545912-4A34-4D5D-A03B-FCB72A43D0AF}" srcId="{78D55C15-D231-45C1-A40B-8A66E1C3DAE5}" destId="{BEDFB2AB-A999-420B-A1BD-540BA124CD50}" srcOrd="13" destOrd="0" parTransId="{757A585C-7EC5-4ADD-A97E-188CDEA5F653}" sibTransId="{EF794CB0-47BF-4A60-99B8-9E5CB99EFD27}"/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3B256B18-2E15-48DE-BC26-CBD669871EA4}" type="presOf" srcId="{B865B197-9FC6-4029-BFB2-62A78B767E9A}" destId="{4A360A8E-7A56-46FF-8278-5F66568E1EE4}" srcOrd="0" destOrd="0" presId="urn:microsoft.com/office/officeart/2005/8/layout/hChevron3"/>
    <dgm:cxn modelId="{D170BC1E-2538-4182-B4DA-EEBE6C4D6D98}" type="presOf" srcId="{DE041BC9-4AE8-4A7B-B650-DBBB2B66468E}" destId="{55D60C18-6F68-4EA6-8C4B-D1B768CB4196}" srcOrd="0" destOrd="0" presId="urn:microsoft.com/office/officeart/2005/8/layout/hChevron3"/>
    <dgm:cxn modelId="{1C3C5424-9786-40C7-8405-24D448CCE8EC}" srcId="{78D55C15-D231-45C1-A40B-8A66E1C3DAE5}" destId="{7EBEB4B7-CDDC-46A6-A45D-C01407555E0F}" srcOrd="12" destOrd="0" parTransId="{C0FFC45E-B7AC-4B77-9B26-6DFAA565BB4D}" sibTransId="{A2E9961B-1560-44D8-9490-8F4B6459D27C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4AAFAC38-B2E7-4D64-8691-EDB6FB951AA6}" type="presOf" srcId="{707527D1-08D0-49BF-872C-F933F21B924A}" destId="{581F1B3D-A742-4AD8-8B49-8F73195DC6A6}" srcOrd="0" destOrd="0" presId="urn:microsoft.com/office/officeart/2005/8/layout/hChevron3"/>
    <dgm:cxn modelId="{4706D33B-0571-4FA5-8087-55913AD4CC5B}" type="presOf" srcId="{CCD84F2B-255E-49C1-A6EE-476A64837ED3}" destId="{CE24D83B-8B0E-4FF4-B057-3A5C938185C1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44406246-FA16-4E93-B6A2-3DEAD2DFA7EA}" srcId="{78D55C15-D231-45C1-A40B-8A66E1C3DAE5}" destId="{B865B197-9FC6-4029-BFB2-62A78B767E9A}" srcOrd="8" destOrd="0" parTransId="{8F31C09B-E763-4949-B7BD-A3ADB66EC2F9}" sibTransId="{6111596A-17DF-4E8C-B39B-13E858AC09E1}"/>
    <dgm:cxn modelId="{B507666A-B6B4-4318-B367-1F3B034E6B05}" type="presOf" srcId="{F737E9AE-7CD4-4BE6-89F5-7A91297F8DC3}" destId="{BB572EE3-4CC6-4D29-BC90-2EB5C877C43A}" srcOrd="0" destOrd="0" presId="urn:microsoft.com/office/officeart/2005/8/layout/hChevron3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E7C76550-C32A-446B-8CC0-E4A261057998}" type="presOf" srcId="{BEDFB2AB-A999-420B-A1BD-540BA124CD50}" destId="{43454ECC-11A7-4CB8-B2F5-CE84A08FA468}" srcOrd="0" destOrd="0" presId="urn:microsoft.com/office/officeart/2005/8/layout/hChevron3"/>
    <dgm:cxn modelId="{707A7278-C518-4371-8F82-8212CCC3843E}" type="presOf" srcId="{A353C79D-F744-4764-B6A5-03F26A3EC776}" destId="{5853E9B9-6092-4679-948E-2CB65BDD9555}" srcOrd="0" destOrd="0" presId="urn:microsoft.com/office/officeart/2005/8/layout/hChevron3"/>
    <dgm:cxn modelId="{E7E4C278-D5F5-4055-ABDD-3CCB46BDDAF0}" type="presOf" srcId="{DBEAADB1-8313-4761-9B91-158C4F05477D}" destId="{1B221F99-04F5-4D1D-815D-897D8931531B}" srcOrd="0" destOrd="0" presId="urn:microsoft.com/office/officeart/2005/8/layout/hChevron3"/>
    <dgm:cxn modelId="{3140645A-72C4-48EB-9444-4B6685525740}" srcId="{78D55C15-D231-45C1-A40B-8A66E1C3DAE5}" destId="{DE571890-F461-420A-85BC-2D5F487E8F32}" srcOrd="11" destOrd="0" parTransId="{E3D4126D-436D-4684-AF64-EF318760F2DC}" sibTransId="{C87D4C90-5AEF-468F-B497-E6EAA1C579EB}"/>
    <dgm:cxn modelId="{47B2E65A-1A3F-43E9-B785-593E6162AA82}" srcId="{78D55C15-D231-45C1-A40B-8A66E1C3DAE5}" destId="{8A3A4158-5E41-45D9-AD9B-8686ACEBDEEF}" srcOrd="9" destOrd="0" parTransId="{3B87AB0B-DE69-46D6-AF36-5889D3D73ECE}" sibTransId="{31B651B6-13B9-40C6-89C3-AD1B1119FEE5}"/>
    <dgm:cxn modelId="{AFE77A94-5227-4CE9-9504-9DB32C4DAB4B}" srcId="{78D55C15-D231-45C1-A40B-8A66E1C3DAE5}" destId="{707527D1-08D0-49BF-872C-F933F21B924A}" srcOrd="5" destOrd="0" parTransId="{69C64644-2AE7-4C7F-BB2F-41D7F7C0EB1C}" sibTransId="{4E41AB71-DB61-4852-8FE0-2BA448FC9A70}"/>
    <dgm:cxn modelId="{AA091196-A746-4F99-BD35-D57102A5237A}" srcId="{78D55C15-D231-45C1-A40B-8A66E1C3DAE5}" destId="{F737E9AE-7CD4-4BE6-89F5-7A91297F8DC3}" srcOrd="6" destOrd="0" parTransId="{9A1742D0-EEBD-4534-B709-5DE4434B8FDA}" sibTransId="{8458F8DD-05B1-4242-AB67-F5CB46CF3F87}"/>
    <dgm:cxn modelId="{215633AA-B285-4F24-9CDA-23EACC74508E}" type="presOf" srcId="{8A3A4158-5E41-45D9-AD9B-8686ACEBDEEF}" destId="{6CB5F33A-A45F-4B09-9DA4-A9864F75CD62}" srcOrd="0" destOrd="0" presId="urn:microsoft.com/office/officeart/2005/8/layout/hChevron3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7A82A9BF-E2BB-4A0B-ABB3-5AB9411F46DC}" srcId="{78D55C15-D231-45C1-A40B-8A66E1C3DAE5}" destId="{CCD84F2B-255E-49C1-A6EE-476A64837ED3}" srcOrd="7" destOrd="0" parTransId="{95E9AE8C-8A40-4FCA-8C41-2A0CD016E7CF}" sibTransId="{64F847D3-6061-4753-8EAB-7F5FBFDB6C5F}"/>
    <dgm:cxn modelId="{8AE7AABF-1ACE-4B21-A6E3-4DEC1E6387A7}" srcId="{78D55C15-D231-45C1-A40B-8A66E1C3DAE5}" destId="{A353C79D-F744-4764-B6A5-03F26A3EC776}" srcOrd="14" destOrd="0" parTransId="{D5D46BD5-27D0-4AE9-B3BE-5B08F40ECA6B}" sibTransId="{F61D1CB2-FB51-4BE7-A818-98F5E55D5018}"/>
    <dgm:cxn modelId="{795254C4-9483-4299-BB7E-927A16F3DA56}" type="presOf" srcId="{7EBEB4B7-CDDC-46A6-A45D-C01407555E0F}" destId="{6F5FCC55-C5CA-40B3-BD21-1CEAE40779CA}" srcOrd="0" destOrd="0" presId="urn:microsoft.com/office/officeart/2005/8/layout/hChevron3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FA6515F0-A021-44F9-877C-18C1F5CDB9B2}" type="presOf" srcId="{DE571890-F461-420A-85BC-2D5F487E8F32}" destId="{5EC1BB99-C022-4B11-B51E-C0C0F21783B6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  <dgm:cxn modelId="{E1B6F1C9-1B5E-4B14-B065-5DBC3EC23B98}" type="presParOf" srcId="{E4DAB22B-7266-4F17-AC36-A7B0B9271E25}" destId="{3F29EA07-06F5-4048-8548-1294EC292A8E}" srcOrd="9" destOrd="0" presId="urn:microsoft.com/office/officeart/2005/8/layout/hChevron3"/>
    <dgm:cxn modelId="{46432575-A7F9-4306-81ED-1315717CA6DE}" type="presParOf" srcId="{E4DAB22B-7266-4F17-AC36-A7B0B9271E25}" destId="{581F1B3D-A742-4AD8-8B49-8F73195DC6A6}" srcOrd="10" destOrd="0" presId="urn:microsoft.com/office/officeart/2005/8/layout/hChevron3"/>
    <dgm:cxn modelId="{2F980AD5-1AE1-46D0-93C3-A755D36012E7}" type="presParOf" srcId="{E4DAB22B-7266-4F17-AC36-A7B0B9271E25}" destId="{A6CC4184-FD01-451A-8949-F276C96FBE38}" srcOrd="11" destOrd="0" presId="urn:microsoft.com/office/officeart/2005/8/layout/hChevron3"/>
    <dgm:cxn modelId="{335C13A7-9BAD-4BB4-B9FF-2745BCF05E86}" type="presParOf" srcId="{E4DAB22B-7266-4F17-AC36-A7B0B9271E25}" destId="{BB572EE3-4CC6-4D29-BC90-2EB5C877C43A}" srcOrd="12" destOrd="0" presId="urn:microsoft.com/office/officeart/2005/8/layout/hChevron3"/>
    <dgm:cxn modelId="{0F4BB4C4-57D2-4F7E-A8C2-329CFE9DA611}" type="presParOf" srcId="{E4DAB22B-7266-4F17-AC36-A7B0B9271E25}" destId="{CD36AEBC-57D6-4DD9-9576-146EABA35926}" srcOrd="13" destOrd="0" presId="urn:microsoft.com/office/officeart/2005/8/layout/hChevron3"/>
    <dgm:cxn modelId="{5962D86F-F2B2-4C11-9594-5848FE312416}" type="presParOf" srcId="{E4DAB22B-7266-4F17-AC36-A7B0B9271E25}" destId="{CE24D83B-8B0E-4FF4-B057-3A5C938185C1}" srcOrd="14" destOrd="0" presId="urn:microsoft.com/office/officeart/2005/8/layout/hChevron3"/>
    <dgm:cxn modelId="{687B98BC-A930-4D1E-A5F4-21A0D8CE4372}" type="presParOf" srcId="{E4DAB22B-7266-4F17-AC36-A7B0B9271E25}" destId="{0513229B-6C34-454E-B6D6-920531566550}" srcOrd="15" destOrd="0" presId="urn:microsoft.com/office/officeart/2005/8/layout/hChevron3"/>
    <dgm:cxn modelId="{05A4C749-2FCD-41C0-A1CB-0DCA0FC7C0B8}" type="presParOf" srcId="{E4DAB22B-7266-4F17-AC36-A7B0B9271E25}" destId="{4A360A8E-7A56-46FF-8278-5F66568E1EE4}" srcOrd="16" destOrd="0" presId="urn:microsoft.com/office/officeart/2005/8/layout/hChevron3"/>
    <dgm:cxn modelId="{FC5F350E-7D53-4DF0-9AEF-B8FB265D6276}" type="presParOf" srcId="{E4DAB22B-7266-4F17-AC36-A7B0B9271E25}" destId="{A50112AD-2454-47DD-BA07-00E0C766330F}" srcOrd="17" destOrd="0" presId="urn:microsoft.com/office/officeart/2005/8/layout/hChevron3"/>
    <dgm:cxn modelId="{106D5AC8-1149-49B8-B411-91F49D4357F2}" type="presParOf" srcId="{E4DAB22B-7266-4F17-AC36-A7B0B9271E25}" destId="{6CB5F33A-A45F-4B09-9DA4-A9864F75CD62}" srcOrd="18" destOrd="0" presId="urn:microsoft.com/office/officeart/2005/8/layout/hChevron3"/>
    <dgm:cxn modelId="{ECCB2FD7-DE7F-4BC8-933E-3398C6572C7C}" type="presParOf" srcId="{E4DAB22B-7266-4F17-AC36-A7B0B9271E25}" destId="{2CD2B57D-1ABC-433D-BB67-0F2BEB6CF113}" srcOrd="19" destOrd="0" presId="urn:microsoft.com/office/officeart/2005/8/layout/hChevron3"/>
    <dgm:cxn modelId="{9A1D7B9E-DC18-4A31-B5A0-139F3B732A67}" type="presParOf" srcId="{E4DAB22B-7266-4F17-AC36-A7B0B9271E25}" destId="{1B221F99-04F5-4D1D-815D-897D8931531B}" srcOrd="20" destOrd="0" presId="urn:microsoft.com/office/officeart/2005/8/layout/hChevron3"/>
    <dgm:cxn modelId="{9B0F9A5B-D3D0-4914-A06D-C58345C56740}" type="presParOf" srcId="{E4DAB22B-7266-4F17-AC36-A7B0B9271E25}" destId="{074F1B83-78A6-46E0-AE60-62387D75621F}" srcOrd="21" destOrd="0" presId="urn:microsoft.com/office/officeart/2005/8/layout/hChevron3"/>
    <dgm:cxn modelId="{0AFCF9D5-883C-40C8-89FD-00F8675B3A6D}" type="presParOf" srcId="{E4DAB22B-7266-4F17-AC36-A7B0B9271E25}" destId="{5EC1BB99-C022-4B11-B51E-C0C0F21783B6}" srcOrd="22" destOrd="0" presId="urn:microsoft.com/office/officeart/2005/8/layout/hChevron3"/>
    <dgm:cxn modelId="{5B129327-248D-4E9E-996B-ED26CECCEE91}" type="presParOf" srcId="{E4DAB22B-7266-4F17-AC36-A7B0B9271E25}" destId="{5A58304A-E273-48E9-89C8-5397345C6C43}" srcOrd="23" destOrd="0" presId="urn:microsoft.com/office/officeart/2005/8/layout/hChevron3"/>
    <dgm:cxn modelId="{48079A61-5986-4353-8A03-2C1E5F336963}" type="presParOf" srcId="{E4DAB22B-7266-4F17-AC36-A7B0B9271E25}" destId="{6F5FCC55-C5CA-40B3-BD21-1CEAE40779CA}" srcOrd="24" destOrd="0" presId="urn:microsoft.com/office/officeart/2005/8/layout/hChevron3"/>
    <dgm:cxn modelId="{D7154684-C5B9-42A6-8981-7FC889AB20CB}" type="presParOf" srcId="{E4DAB22B-7266-4F17-AC36-A7B0B9271E25}" destId="{991416E2-8B08-49FA-9F22-B5B73FD4E9C5}" srcOrd="25" destOrd="0" presId="urn:microsoft.com/office/officeart/2005/8/layout/hChevron3"/>
    <dgm:cxn modelId="{8F605545-0E0E-4D52-B66D-92907D375505}" type="presParOf" srcId="{E4DAB22B-7266-4F17-AC36-A7B0B9271E25}" destId="{43454ECC-11A7-4CB8-B2F5-CE84A08FA468}" srcOrd="26" destOrd="0" presId="urn:microsoft.com/office/officeart/2005/8/layout/hChevron3"/>
    <dgm:cxn modelId="{DDD5CD45-7E01-46E5-9F74-CECB34EF14B1}" type="presParOf" srcId="{E4DAB22B-7266-4F17-AC36-A7B0B9271E25}" destId="{93D589DC-3245-4FB6-A78C-777BE98196D1}" srcOrd="27" destOrd="0" presId="urn:microsoft.com/office/officeart/2005/8/layout/hChevron3"/>
    <dgm:cxn modelId="{DE06EFAA-CAB0-4A33-A8B3-28121B67DEC5}" type="presParOf" srcId="{E4DAB22B-7266-4F17-AC36-A7B0B9271E25}" destId="{5853E9B9-6092-4679-948E-2CB65BDD9555}" srcOrd="28" destOrd="0" presId="urn:microsoft.com/office/officeart/2005/8/layout/hChevron3"/>
    <dgm:cxn modelId="{CB6A232F-DA8F-4125-ABF3-9E2669E3CDB0}" type="presParOf" srcId="{E4DAB22B-7266-4F17-AC36-A7B0B9271E25}" destId="{A904D89C-F84B-4C9A-BAA6-0E384AD6448A}" srcOrd="29" destOrd="0" presId="urn:microsoft.com/office/officeart/2005/8/layout/hChevron3"/>
    <dgm:cxn modelId="{C6D3B858-7FF5-46E0-8859-A5985B3F4ED7}" type="presParOf" srcId="{E4DAB22B-7266-4F17-AC36-A7B0B9271E25}" destId="{55D60C18-6F68-4EA6-8C4B-D1B768CB4196}" srcOrd="3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C3E9-1EA2-4416-9389-17243CB8E456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B520-4AD7-40C8-9807-55C837ED6085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417971" y="2647231"/>
        <a:ext cx="2889450" cy="720000"/>
      </dsp:txXfrm>
    </dsp:sp>
    <dsp:sp modelId="{6B807B05-8A3B-4C19-8C59-72517BD7C734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A9C4-C02E-446B-B744-F68CE3D003B1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ANDROID DEVELOPMENT</a:t>
          </a:r>
        </a:p>
      </dsp:txBody>
      <dsp:txXfrm>
        <a:off x="3813075" y="2647231"/>
        <a:ext cx="2889450" cy="720000"/>
      </dsp:txXfrm>
    </dsp:sp>
    <dsp:sp modelId="{056DE14B-5FC9-4AA4-900F-2621B12EB305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DD1C-DA45-4208-A8C8-281DF783209F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3617" y="0"/>
          <a:ext cx="1460128" cy="352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August</a:t>
          </a:r>
        </a:p>
      </dsp:txBody>
      <dsp:txXfrm>
        <a:off x="3617" y="0"/>
        <a:ext cx="1372044" cy="352337"/>
      </dsp:txXfrm>
    </dsp:sp>
    <dsp:sp modelId="{F430C919-9923-490D-B342-E95575CEEA19}">
      <dsp:nvSpPr>
        <dsp:cNvPr id="0" name=""/>
        <dsp:cNvSpPr/>
      </dsp:nvSpPr>
      <dsp:spPr>
        <a:xfrm>
          <a:off x="687969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September</a:t>
          </a:r>
        </a:p>
      </dsp:txBody>
      <dsp:txXfrm>
        <a:off x="864138" y="0"/>
        <a:ext cx="3526546" cy="352337"/>
      </dsp:txXfrm>
    </dsp:sp>
    <dsp:sp modelId="{A032A01E-1CDD-4BE2-B718-4FBBC9BC61C7}">
      <dsp:nvSpPr>
        <dsp:cNvPr id="0" name=""/>
        <dsp:cNvSpPr/>
      </dsp:nvSpPr>
      <dsp:spPr>
        <a:xfrm>
          <a:off x="3791076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October</a:t>
          </a:r>
        </a:p>
      </dsp:txBody>
      <dsp:txXfrm>
        <a:off x="3967245" y="0"/>
        <a:ext cx="3526546" cy="352337"/>
      </dsp:txXfrm>
    </dsp:sp>
    <dsp:sp modelId="{8AC57729-945C-4C33-BD50-15CD8D910E96}">
      <dsp:nvSpPr>
        <dsp:cNvPr id="0" name=""/>
        <dsp:cNvSpPr/>
      </dsp:nvSpPr>
      <dsp:spPr>
        <a:xfrm>
          <a:off x="6894183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November</a:t>
          </a:r>
        </a:p>
      </dsp:txBody>
      <dsp:txXfrm>
        <a:off x="7070352" y="0"/>
        <a:ext cx="3526546" cy="352337"/>
      </dsp:txXfrm>
    </dsp:sp>
    <dsp:sp modelId="{69A4482D-FBD8-4E58-B435-5F94AFF48A46}">
      <dsp:nvSpPr>
        <dsp:cNvPr id="0" name=""/>
        <dsp:cNvSpPr/>
      </dsp:nvSpPr>
      <dsp:spPr>
        <a:xfrm>
          <a:off x="9997290" y="0"/>
          <a:ext cx="1203540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</a:t>
          </a:r>
        </a:p>
      </dsp:txBody>
      <dsp:txXfrm>
        <a:off x="10173459" y="0"/>
        <a:ext cx="851203" cy="352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1367" y="0"/>
          <a:ext cx="861830" cy="307397"/>
        </a:xfrm>
        <a:prstGeom prst="homePlate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</a:t>
          </a:r>
        </a:p>
      </dsp:txBody>
      <dsp:txXfrm>
        <a:off x="1367" y="0"/>
        <a:ext cx="784981" cy="307397"/>
      </dsp:txXfrm>
    </dsp:sp>
    <dsp:sp modelId="{F430C919-9923-490D-B342-E95575CEEA19}">
      <dsp:nvSpPr>
        <dsp:cNvPr id="0" name=""/>
        <dsp:cNvSpPr/>
      </dsp:nvSpPr>
      <dsp:spPr>
        <a:xfrm>
          <a:off x="690832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2</a:t>
          </a:r>
        </a:p>
      </dsp:txBody>
      <dsp:txXfrm>
        <a:off x="844531" y="0"/>
        <a:ext cx="554433" cy="307397"/>
      </dsp:txXfrm>
    </dsp:sp>
    <dsp:sp modelId="{A032A01E-1CDD-4BE2-B718-4FBBC9BC61C7}">
      <dsp:nvSpPr>
        <dsp:cNvPr id="0" name=""/>
        <dsp:cNvSpPr/>
      </dsp:nvSpPr>
      <dsp:spPr>
        <a:xfrm>
          <a:off x="1380296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3</a:t>
          </a:r>
        </a:p>
      </dsp:txBody>
      <dsp:txXfrm>
        <a:off x="1533995" y="0"/>
        <a:ext cx="554433" cy="307397"/>
      </dsp:txXfrm>
    </dsp:sp>
    <dsp:sp modelId="{8AC57729-945C-4C33-BD50-15CD8D910E96}">
      <dsp:nvSpPr>
        <dsp:cNvPr id="0" name=""/>
        <dsp:cNvSpPr/>
      </dsp:nvSpPr>
      <dsp:spPr>
        <a:xfrm>
          <a:off x="2069760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4</a:t>
          </a:r>
        </a:p>
      </dsp:txBody>
      <dsp:txXfrm>
        <a:off x="2223459" y="0"/>
        <a:ext cx="554433" cy="307397"/>
      </dsp:txXfrm>
    </dsp:sp>
    <dsp:sp modelId="{69A4482D-FBD8-4E58-B435-5F94AFF48A46}">
      <dsp:nvSpPr>
        <dsp:cNvPr id="0" name=""/>
        <dsp:cNvSpPr/>
      </dsp:nvSpPr>
      <dsp:spPr>
        <a:xfrm>
          <a:off x="2759224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5</a:t>
          </a:r>
        </a:p>
      </dsp:txBody>
      <dsp:txXfrm>
        <a:off x="2912923" y="0"/>
        <a:ext cx="554433" cy="307397"/>
      </dsp:txXfrm>
    </dsp:sp>
    <dsp:sp modelId="{581F1B3D-A742-4AD8-8B49-8F73195DC6A6}">
      <dsp:nvSpPr>
        <dsp:cNvPr id="0" name=""/>
        <dsp:cNvSpPr/>
      </dsp:nvSpPr>
      <dsp:spPr>
        <a:xfrm>
          <a:off x="3448689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6</a:t>
          </a:r>
        </a:p>
      </dsp:txBody>
      <dsp:txXfrm>
        <a:off x="3602388" y="0"/>
        <a:ext cx="554433" cy="307397"/>
      </dsp:txXfrm>
    </dsp:sp>
    <dsp:sp modelId="{BB572EE3-4CC6-4D29-BC90-2EB5C877C43A}">
      <dsp:nvSpPr>
        <dsp:cNvPr id="0" name=""/>
        <dsp:cNvSpPr/>
      </dsp:nvSpPr>
      <dsp:spPr>
        <a:xfrm>
          <a:off x="4138153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7</a:t>
          </a:r>
        </a:p>
      </dsp:txBody>
      <dsp:txXfrm>
        <a:off x="4291852" y="0"/>
        <a:ext cx="554433" cy="307397"/>
      </dsp:txXfrm>
    </dsp:sp>
    <dsp:sp modelId="{CE24D83B-8B0E-4FF4-B057-3A5C938185C1}">
      <dsp:nvSpPr>
        <dsp:cNvPr id="0" name=""/>
        <dsp:cNvSpPr/>
      </dsp:nvSpPr>
      <dsp:spPr>
        <a:xfrm>
          <a:off x="4827617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8</a:t>
          </a:r>
        </a:p>
      </dsp:txBody>
      <dsp:txXfrm>
        <a:off x="4981316" y="0"/>
        <a:ext cx="554433" cy="307397"/>
      </dsp:txXfrm>
    </dsp:sp>
    <dsp:sp modelId="{4A360A8E-7A56-46FF-8278-5F66568E1EE4}">
      <dsp:nvSpPr>
        <dsp:cNvPr id="0" name=""/>
        <dsp:cNvSpPr/>
      </dsp:nvSpPr>
      <dsp:spPr>
        <a:xfrm>
          <a:off x="5517081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9</a:t>
          </a:r>
        </a:p>
      </dsp:txBody>
      <dsp:txXfrm>
        <a:off x="5670780" y="0"/>
        <a:ext cx="554433" cy="307397"/>
      </dsp:txXfrm>
    </dsp:sp>
    <dsp:sp modelId="{6CB5F33A-A45F-4B09-9DA4-A9864F75CD62}">
      <dsp:nvSpPr>
        <dsp:cNvPr id="0" name=""/>
        <dsp:cNvSpPr/>
      </dsp:nvSpPr>
      <dsp:spPr>
        <a:xfrm>
          <a:off x="6206546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10</a:t>
          </a:r>
        </a:p>
      </dsp:txBody>
      <dsp:txXfrm>
        <a:off x="6360245" y="0"/>
        <a:ext cx="554433" cy="307397"/>
      </dsp:txXfrm>
    </dsp:sp>
    <dsp:sp modelId="{1B221F99-04F5-4D1D-815D-897D8931531B}">
      <dsp:nvSpPr>
        <dsp:cNvPr id="0" name=""/>
        <dsp:cNvSpPr/>
      </dsp:nvSpPr>
      <dsp:spPr>
        <a:xfrm>
          <a:off x="6896010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11</a:t>
          </a:r>
        </a:p>
      </dsp:txBody>
      <dsp:txXfrm>
        <a:off x="7049709" y="0"/>
        <a:ext cx="554433" cy="307397"/>
      </dsp:txXfrm>
    </dsp:sp>
    <dsp:sp modelId="{5EC1BB99-C022-4B11-B51E-C0C0F21783B6}">
      <dsp:nvSpPr>
        <dsp:cNvPr id="0" name=""/>
        <dsp:cNvSpPr/>
      </dsp:nvSpPr>
      <dsp:spPr>
        <a:xfrm>
          <a:off x="7585474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12</a:t>
          </a:r>
        </a:p>
      </dsp:txBody>
      <dsp:txXfrm>
        <a:off x="7739173" y="0"/>
        <a:ext cx="554433" cy="307397"/>
      </dsp:txXfrm>
    </dsp:sp>
    <dsp:sp modelId="{6F5FCC55-C5CA-40B3-BD21-1CEAE40779CA}">
      <dsp:nvSpPr>
        <dsp:cNvPr id="0" name=""/>
        <dsp:cNvSpPr/>
      </dsp:nvSpPr>
      <dsp:spPr>
        <a:xfrm>
          <a:off x="8274938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13</a:t>
          </a:r>
        </a:p>
      </dsp:txBody>
      <dsp:txXfrm>
        <a:off x="8428637" y="0"/>
        <a:ext cx="554433" cy="307397"/>
      </dsp:txXfrm>
    </dsp:sp>
    <dsp:sp modelId="{43454ECC-11A7-4CB8-B2F5-CE84A08FA468}">
      <dsp:nvSpPr>
        <dsp:cNvPr id="0" name=""/>
        <dsp:cNvSpPr/>
      </dsp:nvSpPr>
      <dsp:spPr>
        <a:xfrm>
          <a:off x="8964403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14</a:t>
          </a:r>
        </a:p>
      </dsp:txBody>
      <dsp:txXfrm>
        <a:off x="9118102" y="0"/>
        <a:ext cx="554433" cy="307397"/>
      </dsp:txXfrm>
    </dsp:sp>
    <dsp:sp modelId="{5853E9B9-6092-4679-948E-2CB65BDD9555}">
      <dsp:nvSpPr>
        <dsp:cNvPr id="0" name=""/>
        <dsp:cNvSpPr/>
      </dsp:nvSpPr>
      <dsp:spPr>
        <a:xfrm>
          <a:off x="9653867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15</a:t>
          </a:r>
        </a:p>
      </dsp:txBody>
      <dsp:txXfrm>
        <a:off x="9807566" y="0"/>
        <a:ext cx="554433" cy="307397"/>
      </dsp:txXfrm>
    </dsp:sp>
    <dsp:sp modelId="{55D60C18-6F68-4EA6-8C4B-D1B768CB4196}">
      <dsp:nvSpPr>
        <dsp:cNvPr id="0" name=""/>
        <dsp:cNvSpPr/>
      </dsp:nvSpPr>
      <dsp:spPr>
        <a:xfrm>
          <a:off x="10343331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FINAL</a:t>
          </a:r>
        </a:p>
      </dsp:txBody>
      <dsp:txXfrm>
        <a:off x="10497030" y="0"/>
        <a:ext cx="554433" cy="30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C27C-ACA8-4711-B5A1-802DE46C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4BB7-DD93-4207-BD89-236D1EF1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0D33-E3CE-44E9-B7CB-E3DD7D77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1B05-ED2C-4318-A287-733BF2C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09AD-2D62-4376-8DD5-340E2A21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BFA1-860F-4FA5-94A3-FF74533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3DDB8-E766-44B5-8562-63D48CB5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52D6-21A9-4DE8-B486-CE4F6669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27CC-DC3A-49A0-906E-BD697233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DBC-3E84-456B-A49C-3579F6D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37C4-0CAE-44EE-B0CA-C645C369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142D-C9BC-419E-B2B5-3E5AE97C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2DF-D15C-40DB-8336-012713C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9E51-B74D-4973-8EAB-1C2A6552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92BF-CD94-420F-834C-0602D39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31C-5F40-45A6-AAE6-462F990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622D-ADAF-4283-8337-84CCAA04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E166-A961-45BC-B6B2-85C3E600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F17E-1CA4-41CA-97F8-C1776F2A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ACCF-90BC-4CD9-AEE1-93E5995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125-B5ED-4638-ACEF-496C8D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2FD1-2141-4C6D-8B1B-41CA62C9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F139-F921-4065-97FA-0B58AA42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3CBC-95A6-4702-9991-097C94AE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6184-8819-48D6-AE66-C5FC74E7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221B-E287-48D3-A997-1C6B3012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A598-5336-4F4D-8F5E-1B7554D48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6C47D-997B-4F80-9746-F53CEC4E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B34-2F92-4547-8255-A2C3A25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9091-BC71-4338-AC28-8EFB21FF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F7A3-A197-4719-8B11-4C7E51E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6292-6F9B-4ED7-82FD-25E49C3B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C337-A2E3-4A20-9DE3-DEEF029E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322E-863D-4240-ACEF-0B3D1503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E0D0-9652-4B23-BF69-93A12EE7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368F-75C3-43DB-A8D2-DBBABA48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003B-5389-4BEE-98EC-9479D8C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F6E34-EB3D-4001-AE53-FE659FDD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ACB0A-A674-4AC9-8818-9FEA8E37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3A2E-AEB9-4628-B039-B2EF1C17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94B0F-AC2F-45E0-B018-4344C001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42D68-0FA2-460A-AEC5-B98BDDA3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AAD6B-7CF3-4ED2-A967-40C88BA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3098-3942-4FAA-840A-F4E918D4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240D-BEF4-4B9F-B4D5-DA426A93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8021F-C3ED-4156-A1BA-BF54740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8200-42B6-4C05-8C2C-549229C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1631-D0AE-40BB-8A1E-B5DA384F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6872-FC06-4C3C-9173-1AA1A2A2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ACD1-AB9F-47E4-A2B3-36EED128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2488-5CC4-4CD4-9211-C264790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9D30-F397-4116-8EED-C0C9D44C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2425-1318-460B-A009-DE34BD8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02DF-80A4-4738-AC23-E0F8B5B8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5046-9D8C-44A6-9DFC-00F236AE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FC97-634A-4FC1-9D40-72CF0374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B7E8-D15D-4EC3-AD5C-8756DFA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2350-8406-4B70-87AF-13DB54A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259F3-985B-4758-8A6D-FBED5A80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19F8-12E5-4FEB-8609-C13F1BD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E164-D7C0-482B-B7E1-32449DEE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1C78-918D-4861-9F72-DED68DECE808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A99-BC71-4A9C-98EC-D8A094904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AC23-E1C0-45EC-86A1-3C32D64D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mobilefreetoplay.com/control-mechanics/" TargetMode="Externa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input-management/joystick-pack-107631" TargetMode="External"/><Relationship Id="rId7" Type="http://schemas.openxmlformats.org/officeDocument/2006/relationships/image" Target="../media/image27.svg"/><Relationship Id="rId2" Type="http://schemas.openxmlformats.org/officeDocument/2006/relationships/hyperlink" Target="https://cloud.netlifyusercontent.com/assets/344dbf88-fdf9-42bb-adb4-46f01eedd629/12bf2405-ce45-4f41-a29a-9b089acd4d55/touch-chart-large-op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TouchPhase.Stationary.html" TargetMode="External"/><Relationship Id="rId3" Type="http://schemas.openxmlformats.org/officeDocument/2006/relationships/image" Target="../media/image27.svg"/><Relationship Id="rId7" Type="http://schemas.openxmlformats.org/officeDocument/2006/relationships/hyperlink" Target="https://docs.unity3d.com/ScriptReference/TouchPhase.Moved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TouchPhase.Began.html" TargetMode="External"/><Relationship Id="rId5" Type="http://schemas.openxmlformats.org/officeDocument/2006/relationships/hyperlink" Target="https://docs.unity3d.com/ScriptReference/TouchPhase.html" TargetMode="External"/><Relationship Id="rId10" Type="http://schemas.openxmlformats.org/officeDocument/2006/relationships/hyperlink" Target="https://docs.unity3d.com/ScriptReference/TouchPhase.Canceled.html" TargetMode="External"/><Relationship Id="rId4" Type="http://schemas.openxmlformats.org/officeDocument/2006/relationships/hyperlink" Target="https://docs.unity3d.com/ScriptReference/Touch.html" TargetMode="External"/><Relationship Id="rId9" Type="http://schemas.openxmlformats.org/officeDocument/2006/relationships/hyperlink" Target="https://docs.unity3d.com/ScriptReference/TouchPhase.Ende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brIJdu6Gn0" TargetMode="External"/><Relationship Id="rId5" Type="http://schemas.openxmlformats.org/officeDocument/2006/relationships/hyperlink" Target="https://feelreal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ergizmo.com/2012/04/iphone-headphone-jack-has-pineapple-smell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2_kbpkJ-H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4.svg"/><Relationship Id="rId7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wired.com/photos/59c172879d2517652ba58a59/master/pass/ikeapleace-FA.jpg" TargetMode="External"/><Relationship Id="rId5" Type="http://schemas.openxmlformats.org/officeDocument/2006/relationships/hyperlink" Target="https://techcrunch.com/wp-content/uploads/2018/08/Blippar-Indoor-Visual-Positioning-System-airport.jpg" TargetMode="External"/><Relationship Id="rId4" Type="http://schemas.openxmlformats.org/officeDocument/2006/relationships/hyperlink" Target="https://vignette.wikia.nocookie.net/pokemongo/images/4/4b/AR_Plus_Awareness_far.png/revision/latest/scale-to-width-down/340?cb=20171221164102" TargetMode="Externa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r/discover/concepts#environmental_understanding" TargetMode="External"/><Relationship Id="rId5" Type="http://schemas.openxmlformats.org/officeDocument/2006/relationships/hyperlink" Target="https://library.vuforia.com/content/dam/vuforia-library/articles/getting-started/android/vuforia-native-sample-image-target.jpg/_jcr_content/renditions/cq5dam.web.1280.1280.jpeg" TargetMode="Externa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hyperlink" Target="https://www.gizbot.com/img/600x40/img/2019/05/5-ways-to-transfer-data-from-laptop-main-1556956995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7A5B-F7A9-4324-AD93-C8719422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61EF4-6A6E-454C-A8DC-B1AF5DAC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Application Development and Software Prototyping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hoto, refrigerator, sitting, small&#10;&#10;Description automatically generated">
            <a:extLst>
              <a:ext uri="{FF2B5EF4-FFF2-40B4-BE49-F238E27FC236}">
                <a16:creationId xmlns:a16="http://schemas.microsoft.com/office/drawing/2014/main" id="{5AB03679-AE9D-4761-BC4A-6C7DC5AD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1" b="924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9525D-A0AC-4ED2-9A81-B019A357B643}"/>
              </a:ext>
            </a:extLst>
          </p:cNvPr>
          <p:cNvSpPr txBox="1"/>
          <p:nvPr/>
        </p:nvSpPr>
        <p:spPr>
          <a:xfrm>
            <a:off x="7464612" y="3335694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AGGP 231C</a:t>
            </a:r>
          </a:p>
        </p:txBody>
      </p:sp>
    </p:spTree>
    <p:extLst>
      <p:ext uri="{BB962C8B-B14F-4D97-AF65-F5344CB8AC3E}">
        <p14:creationId xmlns:p14="http://schemas.microsoft.com/office/powerpoint/2010/main" val="274457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573B-66AB-4BB7-BBE0-F758CDEF9BF9}"/>
              </a:ext>
            </a:extLst>
          </p:cNvPr>
          <p:cNvSpPr txBox="1"/>
          <p:nvPr/>
        </p:nvSpPr>
        <p:spPr>
          <a:xfrm>
            <a:off x="6269259" y="4327526"/>
            <a:ext cx="414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 “</a:t>
            </a:r>
            <a:r>
              <a:rPr lang="en-US" sz="1400" b="1" dirty="0"/>
              <a:t>Builds</a:t>
            </a:r>
            <a:r>
              <a:rPr lang="en-US" sz="1400" dirty="0"/>
              <a:t>” folder to the Root Directory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E91AB1AC-E469-411F-A952-565356573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84" y="2590683"/>
            <a:ext cx="5115639" cy="1676634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F57034AA-7EA1-4F0A-92A4-1C091B7AD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49" y="2619262"/>
            <a:ext cx="5106113" cy="161947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CFBB475-1ACE-4AC7-B87D-2AFC93E4D4F1}"/>
              </a:ext>
            </a:extLst>
          </p:cNvPr>
          <p:cNvSpPr/>
          <p:nvPr/>
        </p:nvSpPr>
        <p:spPr>
          <a:xfrm>
            <a:off x="5992537" y="3118629"/>
            <a:ext cx="370835" cy="2052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02858255-85D6-4799-99D4-03800EC5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02" y="2886649"/>
            <a:ext cx="6266667" cy="3228571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UI/UX Best Practices (Games)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[10] </a:t>
            </a:r>
            <a:r>
              <a:rPr lang="en-US" sz="1400" dirty="0" err="1">
                <a:solidFill>
                  <a:srgbClr val="000000"/>
                </a:solidFill>
                <a:hlinkClick r:id="rId5"/>
              </a:rPr>
              <a:t>TouchSwipe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AC14F-1142-4603-955E-562B1B73FA34}"/>
              </a:ext>
            </a:extLst>
          </p:cNvPr>
          <p:cNvSpPr txBox="1"/>
          <p:nvPr/>
        </p:nvSpPr>
        <p:spPr>
          <a:xfrm>
            <a:off x="738231" y="2390862"/>
            <a:ext cx="617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Finger-Sized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Clutter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Swipe Space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DF10B5-559B-4ED6-A744-D4FA54CC2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7" y="4021028"/>
            <a:ext cx="3571961" cy="20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Touchscreen Interactions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199984" y="6405810"/>
            <a:ext cx="289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[11] 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Touch Gestures</a:t>
            </a:r>
            <a:r>
              <a:rPr lang="en-US" sz="1400" dirty="0">
                <a:solidFill>
                  <a:srgbClr val="000000"/>
                </a:solidFill>
              </a:rPr>
              <a:t> [12] </a:t>
            </a:r>
            <a:r>
              <a:rPr lang="en-US" sz="1400" dirty="0" err="1">
                <a:solidFill>
                  <a:srgbClr val="000000"/>
                </a:solidFill>
                <a:hlinkClick r:id="rId3"/>
              </a:rPr>
              <a:t>JoystickPack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BCB4C6-F16E-49E6-AA1D-ED7545EE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0" y="2458023"/>
            <a:ext cx="4328618" cy="382128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19BBBC-6A7D-4390-B15B-40C8A483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4" y="2458023"/>
            <a:ext cx="4867954" cy="3667637"/>
          </a:xfrm>
          <a:prstGeom prst="rect">
            <a:avLst/>
          </a:prstGeom>
        </p:spPr>
      </p:pic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2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Touchscreen API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5DD32-7589-4B50-930C-ED9E35B84C8D}"/>
              </a:ext>
            </a:extLst>
          </p:cNvPr>
          <p:cNvSpPr txBox="1"/>
          <p:nvPr/>
        </p:nvSpPr>
        <p:spPr>
          <a:xfrm>
            <a:off x="626850" y="2424418"/>
            <a:ext cx="803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API: </a:t>
            </a:r>
            <a:r>
              <a:rPr lang="en-US" dirty="0">
                <a:hlinkClick r:id="rId4"/>
              </a:rPr>
              <a:t>https://docs.unity3d.com/ScriptReference/Touch.html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Touch Phase API: </a:t>
            </a:r>
            <a:r>
              <a:rPr lang="en-US" dirty="0">
                <a:hlinkClick r:id="rId5"/>
              </a:rPr>
              <a:t>https://docs.unity3d.com/ScriptReference/TouchPhase.html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50B25D-A658-4600-9A2D-7740261A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3896"/>
              </p:ext>
            </p:extLst>
          </p:nvPr>
        </p:nvGraphicFramePr>
        <p:xfrm>
          <a:off x="709372" y="3351706"/>
          <a:ext cx="10515600" cy="1357305"/>
        </p:xfrm>
        <a:graphic>
          <a:graphicData uri="http://schemas.openxmlformats.org/drawingml/2006/table">
            <a:tbl>
              <a:tblPr/>
              <a:tblGrid>
                <a:gridCol w="1800617">
                  <a:extLst>
                    <a:ext uri="{9D8B030D-6E8A-4147-A177-3AD203B41FA5}">
                      <a16:colId xmlns:a16="http://schemas.microsoft.com/office/drawing/2014/main" val="1413255775"/>
                    </a:ext>
                  </a:extLst>
                </a:gridCol>
                <a:gridCol w="8714983">
                  <a:extLst>
                    <a:ext uri="{9D8B030D-6E8A-4147-A177-3AD203B41FA5}">
                      <a16:colId xmlns:a16="http://schemas.microsoft.com/office/drawing/2014/main" val="3917544487"/>
                    </a:ext>
                  </a:extLst>
                </a:gridCol>
              </a:tblGrid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6"/>
                        </a:rPr>
                        <a:t>Began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touched the screen.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47584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7"/>
                        </a:rPr>
                        <a:t>Moved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moved on the screen.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434282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8"/>
                        </a:rPr>
                        <a:t>Stationary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is touching the screen but hasn't moved.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21045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9"/>
                        </a:rPr>
                        <a:t>Ended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was lifted from the screen. This is the final phase of a touch.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57518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10"/>
                        </a:rPr>
                        <a:t>Canceled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system cancelled tracking for the touch.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8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285BB-36E1-470B-82F9-CA22B8AD7678}"/>
              </a:ext>
            </a:extLst>
          </p:cNvPr>
          <p:cNvSpPr txBox="1"/>
          <p:nvPr/>
        </p:nvSpPr>
        <p:spPr>
          <a:xfrm>
            <a:off x="783336" y="2721114"/>
            <a:ext cx="8662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this assignment is to get you up and running with Android Development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and Build 2 Scenes to an Android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Touch Gesture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Virtual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Record a demonstration of each Scene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/>
              <a:t>on the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Talk about what you did and a brief Post Mortem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More information can be found in the assignment document (in the repository and on Canvas)</a:t>
            </a:r>
          </a:p>
        </p:txBody>
      </p:sp>
    </p:spTree>
    <p:extLst>
      <p:ext uri="{BB962C8B-B14F-4D97-AF65-F5344CB8AC3E}">
        <p14:creationId xmlns:p14="http://schemas.microsoft.com/office/powerpoint/2010/main" val="16771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efrigerator, old&#10;&#10;Description automatically generated">
            <a:extLst>
              <a:ext uri="{FF2B5EF4-FFF2-40B4-BE49-F238E27FC236}">
                <a16:creationId xmlns:a16="http://schemas.microsoft.com/office/drawing/2014/main" id="{F1EEBAC1-1CE9-4899-A12C-8A0C1B247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11" y="973259"/>
            <a:ext cx="4050954" cy="5483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278D0-C10A-4CD1-903C-B384F975F4D7}"/>
              </a:ext>
            </a:extLst>
          </p:cNvPr>
          <p:cNvSpPr txBox="1"/>
          <p:nvPr/>
        </p:nvSpPr>
        <p:spPr>
          <a:xfrm>
            <a:off x="6563997" y="2843697"/>
            <a:ext cx="399902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Back in 1957</a:t>
            </a:r>
            <a:r>
              <a:rPr lang="en-US" sz="32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Popularly considered the birthplace of VR.</a:t>
            </a:r>
          </a:p>
        </p:txBody>
      </p:sp>
    </p:spTree>
    <p:extLst>
      <p:ext uri="{BB962C8B-B14F-4D97-AF65-F5344CB8AC3E}">
        <p14:creationId xmlns:p14="http://schemas.microsoft.com/office/powerpoint/2010/main" val="973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281121-AD89-44FF-97A2-359C6FB631F0}"/>
              </a:ext>
            </a:extLst>
          </p:cNvPr>
          <p:cNvSpPr txBox="1"/>
          <p:nvPr/>
        </p:nvSpPr>
        <p:spPr>
          <a:xfrm>
            <a:off x="918206" y="4404049"/>
            <a:ext cx="399902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…50+ years later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 far has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ixed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eality technology come since the </a:t>
            </a:r>
            <a:r>
              <a:rPr lang="en-US" i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Sensorama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(and smell-o-vision)?</a:t>
            </a: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clothing, wearing, hat, holding&#10;&#10;Description automatically generated">
            <a:extLst>
              <a:ext uri="{FF2B5EF4-FFF2-40B4-BE49-F238E27FC236}">
                <a16:creationId xmlns:a16="http://schemas.microsoft.com/office/drawing/2014/main" id="{63AD46B5-875C-48DA-B5E4-E3912FEB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r="16822" b="1"/>
          <a:stretch/>
        </p:blipFill>
        <p:spPr>
          <a:xfrm>
            <a:off x="3347837" y="1"/>
            <a:ext cx="4063868" cy="3072200"/>
          </a:xfrm>
          <a:custGeom>
            <a:avLst/>
            <a:gdLst/>
            <a:ahLst/>
            <a:cxnLst/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9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wearing a hat and sunglasses&#10;&#10;Description automatically generated">
            <a:extLst>
              <a:ext uri="{FF2B5EF4-FFF2-40B4-BE49-F238E27FC236}">
                <a16:creationId xmlns:a16="http://schemas.microsoft.com/office/drawing/2014/main" id="{F678280B-EE5C-4675-BB4A-F059AA7EA0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2402" b="-1"/>
          <a:stretch/>
        </p:blipFill>
        <p:spPr>
          <a:xfrm>
            <a:off x="7840768" y="1579827"/>
            <a:ext cx="4351232" cy="5287648"/>
          </a:xfrm>
          <a:custGeom>
            <a:avLst/>
            <a:gdLst/>
            <a:ahLst/>
            <a:cxnLst/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68D19-EC10-45F2-A538-00440E5D29B9}"/>
              </a:ext>
            </a:extLst>
          </p:cNvPr>
          <p:cNvSpPr txBox="1"/>
          <p:nvPr/>
        </p:nvSpPr>
        <p:spPr>
          <a:xfrm>
            <a:off x="4435151" y="2453951"/>
            <a:ext cx="3321698" cy="195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B41DF-7708-4699-AE3D-35542424D40C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[1][2]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Feelreal.com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F8F82-133B-4C58-AE1F-898141F1D360}"/>
              </a:ext>
            </a:extLst>
          </p:cNvPr>
          <p:cNvSpPr txBox="1"/>
          <p:nvPr/>
        </p:nvSpPr>
        <p:spPr>
          <a:xfrm>
            <a:off x="531845" y="6405810"/>
            <a:ext cx="369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The Void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88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phone&#10;&#10;Description automatically generated">
            <a:extLst>
              <a:ext uri="{FF2B5EF4-FFF2-40B4-BE49-F238E27FC236}">
                <a16:creationId xmlns:a16="http://schemas.microsoft.com/office/drawing/2014/main" id="{83F70E05-0CDB-4343-8431-0059C34A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692150"/>
            <a:ext cx="7302500" cy="547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4F010-EBE4-4CF8-BD67-A788B7ECFE2A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[3]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ubergizmo.com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195FC-AEB4-4878-8128-1E6E1ADB4B34}"/>
              </a:ext>
            </a:extLst>
          </p:cNvPr>
          <p:cNvSpPr txBox="1"/>
          <p:nvPr/>
        </p:nvSpPr>
        <p:spPr>
          <a:xfrm>
            <a:off x="531845" y="6405810"/>
            <a:ext cx="369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AR Mario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8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TextBox 7">
            <a:extLst>
              <a:ext uri="{FF2B5EF4-FFF2-40B4-BE49-F238E27FC236}">
                <a16:creationId xmlns:a16="http://schemas.microsoft.com/office/drawing/2014/main" id="{86171502-D1F2-4DF5-A6FD-A2385087D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1399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0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9EBE-5278-4439-BAA0-D2F1CDA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836973-BD1A-4C44-9E9C-B36763A2B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24482"/>
              </p:ext>
            </p:extLst>
          </p:nvPr>
        </p:nvGraphicFramePr>
        <p:xfrm>
          <a:off x="518160" y="2901798"/>
          <a:ext cx="11204448" cy="35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8346805-DC74-4D21-8E6D-713EC6BC7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762948"/>
              </p:ext>
            </p:extLst>
          </p:nvPr>
        </p:nvGraphicFramePr>
        <p:xfrm>
          <a:off x="518161" y="3254136"/>
          <a:ext cx="11206530" cy="30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CC14FFB4-81B0-4771-BF15-00FA89E4A1EE}"/>
              </a:ext>
            </a:extLst>
          </p:cNvPr>
          <p:cNvSpPr/>
          <p:nvPr/>
        </p:nvSpPr>
        <p:spPr>
          <a:xfrm>
            <a:off x="518161" y="3591530"/>
            <a:ext cx="4882454" cy="4567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Augmented Reality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A8F183-B74F-426D-A11C-746720914C71}"/>
              </a:ext>
            </a:extLst>
          </p:cNvPr>
          <p:cNvSpPr/>
          <p:nvPr/>
        </p:nvSpPr>
        <p:spPr>
          <a:xfrm>
            <a:off x="5417392" y="3591530"/>
            <a:ext cx="4842405" cy="456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Reality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1D33B-B985-4C36-BB53-26BC17799960}"/>
              </a:ext>
            </a:extLst>
          </p:cNvPr>
          <p:cNvSpPr/>
          <p:nvPr/>
        </p:nvSpPr>
        <p:spPr>
          <a:xfrm>
            <a:off x="10276575" y="3591301"/>
            <a:ext cx="1446033" cy="456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A5BF2-08C5-46E5-84A9-973B1B8FA5B8}"/>
              </a:ext>
            </a:extLst>
          </p:cNvPr>
          <p:cNvSpPr txBox="1"/>
          <p:nvPr/>
        </p:nvSpPr>
        <p:spPr>
          <a:xfrm>
            <a:off x="518160" y="4594403"/>
            <a:ext cx="545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Weeks of Topic, Lecture, Lab, and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Weeks for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Assignments are due at the beginning of next Lecture</a:t>
            </a:r>
          </a:p>
        </p:txBody>
      </p:sp>
      <p:sp>
        <p:nvSpPr>
          <p:cNvPr id="41" name="Rectangle 40" descr="Teacher">
            <a:extLst>
              <a:ext uri="{FF2B5EF4-FFF2-40B4-BE49-F238E27FC236}">
                <a16:creationId xmlns:a16="http://schemas.microsoft.com/office/drawing/2014/main" id="{E775E3AA-B1F6-42AC-89E3-EADDC10471E9}"/>
              </a:ext>
            </a:extLst>
          </p:cNvPr>
          <p:cNvSpPr/>
          <p:nvPr/>
        </p:nvSpPr>
        <p:spPr>
          <a:xfrm>
            <a:off x="908304" y="488302"/>
            <a:ext cx="1300252" cy="130025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MOBILE AR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8761445" y="6405810"/>
            <a:ext cx="3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[4] </a:t>
            </a:r>
            <a:r>
              <a:rPr lang="en-US" sz="1400" dirty="0" err="1">
                <a:solidFill>
                  <a:srgbClr val="000000"/>
                </a:solidFill>
                <a:hlinkClick r:id="rId4"/>
              </a:rPr>
              <a:t>PokemonGO</a:t>
            </a:r>
            <a:r>
              <a:rPr lang="en-US" sz="1400" dirty="0">
                <a:solidFill>
                  <a:srgbClr val="000000"/>
                </a:solidFill>
              </a:rPr>
              <a:t> [5] </a:t>
            </a:r>
            <a:r>
              <a:rPr lang="en-US" sz="1400" dirty="0" err="1">
                <a:solidFill>
                  <a:srgbClr val="000000"/>
                </a:solidFill>
                <a:hlinkClick r:id="rId5"/>
              </a:rPr>
              <a:t>IndoorNav</a:t>
            </a:r>
            <a:r>
              <a:rPr lang="en-US" sz="1400" dirty="0">
                <a:solidFill>
                  <a:srgbClr val="000000"/>
                </a:solidFill>
              </a:rPr>
              <a:t> [6]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IkeaPlace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1" name="Picture 30" descr="A picture containing indoor, person, person, holding&#10;&#10;Description automatically generated">
            <a:extLst>
              <a:ext uri="{FF2B5EF4-FFF2-40B4-BE49-F238E27FC236}">
                <a16:creationId xmlns:a16="http://schemas.microsoft.com/office/drawing/2014/main" id="{5846EFF6-A5F8-47AF-B979-333357C77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17" y="3310812"/>
            <a:ext cx="4551678" cy="2560319"/>
          </a:xfrm>
          <a:prstGeom prst="rect">
            <a:avLst/>
          </a:prstGeom>
        </p:spPr>
      </p:pic>
      <p:pic>
        <p:nvPicPr>
          <p:cNvPr id="26" name="Picture 25" descr="A picture containing table, board, snow, person&#10;&#10;Description automatically generated">
            <a:extLst>
              <a:ext uri="{FF2B5EF4-FFF2-40B4-BE49-F238E27FC236}">
                <a16:creationId xmlns:a16="http://schemas.microsoft.com/office/drawing/2014/main" id="{262F8EB0-B163-47D6-9707-A22FDD3B6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54" y="3310812"/>
            <a:ext cx="3840480" cy="2560320"/>
          </a:xfrm>
          <a:prstGeom prst="rect">
            <a:avLst/>
          </a:prstGeom>
        </p:spPr>
      </p:pic>
      <p:pic>
        <p:nvPicPr>
          <p:cNvPr id="24" name="Picture 23" descr="A picture containing grass, outdoor, bus, car&#10;&#10;Description automatically generated">
            <a:extLst>
              <a:ext uri="{FF2B5EF4-FFF2-40B4-BE49-F238E27FC236}">
                <a16:creationId xmlns:a16="http://schemas.microsoft.com/office/drawing/2014/main" id="{E84BF1E5-3935-485B-90C5-D361647E01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21" y="1761122"/>
            <a:ext cx="2779750" cy="4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MOBILE AR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18" descr="A close up of a card&#10;&#10;Description automatically generated">
            <a:extLst>
              <a:ext uri="{FF2B5EF4-FFF2-40B4-BE49-F238E27FC236}">
                <a16:creationId xmlns:a16="http://schemas.microsoft.com/office/drawing/2014/main" id="{E9D86D9E-6B12-4240-85DE-A330FC86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/>
          <a:stretch/>
        </p:blipFill>
        <p:spPr>
          <a:xfrm>
            <a:off x="1357436" y="2752530"/>
            <a:ext cx="3886691" cy="3268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[7]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Vuforia.com</a:t>
            </a:r>
            <a:r>
              <a:rPr lang="en-US" sz="1400" dirty="0">
                <a:solidFill>
                  <a:srgbClr val="000000"/>
                </a:solidFill>
              </a:rPr>
              <a:t> [8]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ARCore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D12E6A87-BF39-43A4-A151-86EAA67481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3" r="27635"/>
          <a:stretch/>
        </p:blipFill>
        <p:spPr>
          <a:xfrm>
            <a:off x="6335485" y="2752530"/>
            <a:ext cx="4320075" cy="326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00FA1-871C-44D1-9267-379C3BD30C95}"/>
              </a:ext>
            </a:extLst>
          </p:cNvPr>
          <p:cNvSpPr txBox="1"/>
          <p:nvPr/>
        </p:nvSpPr>
        <p:spPr>
          <a:xfrm>
            <a:off x="1357436" y="6092890"/>
            <a:ext cx="3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8A498-51C3-4DD6-A026-5A4B0A37956B}"/>
              </a:ext>
            </a:extLst>
          </p:cNvPr>
          <p:cNvSpPr txBox="1"/>
          <p:nvPr/>
        </p:nvSpPr>
        <p:spPr>
          <a:xfrm>
            <a:off x="6335485" y="6092890"/>
            <a:ext cx="43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Tracking</a:t>
            </a:r>
          </a:p>
        </p:txBody>
      </p:sp>
    </p:spTree>
    <p:extLst>
      <p:ext uri="{BB962C8B-B14F-4D97-AF65-F5344CB8AC3E}">
        <p14:creationId xmlns:p14="http://schemas.microsoft.com/office/powerpoint/2010/main" val="75300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[9]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Android to PC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DE65260-CF83-48F0-A72E-A59CFD2C7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2853635"/>
            <a:ext cx="4314103" cy="2423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F573B-66AB-4BB7-BBE0-F758CDEF9BF9}"/>
              </a:ext>
            </a:extLst>
          </p:cNvPr>
          <p:cNvSpPr txBox="1"/>
          <p:nvPr/>
        </p:nvSpPr>
        <p:spPr>
          <a:xfrm>
            <a:off x="6834006" y="3921023"/>
            <a:ext cx="41427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Week01_Setup.docx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Assignments folder, Course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32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357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WEEK 1</vt:lpstr>
      <vt:lpstr>PowerPoint Presentation</vt:lpstr>
      <vt:lpstr>PowerPoint Presentation</vt:lpstr>
      <vt:lpstr>PowerPoint Presentation</vt:lpstr>
      <vt:lpstr>PowerPoint Presentation</vt:lpstr>
      <vt:lpstr>COURSE OVERVIEW</vt:lpstr>
      <vt:lpstr>MOBILE AR</vt:lpstr>
      <vt:lpstr>MOBILE AR</vt:lpstr>
      <vt:lpstr>ANDROID DEVELOPMENT</vt:lpstr>
      <vt:lpstr>ANDROID DEVELOPMENT</vt:lpstr>
      <vt:lpstr>UI/UX Best Practices (Games)</vt:lpstr>
      <vt:lpstr>Touchscreen Interactions</vt:lpstr>
      <vt:lpstr>Touchscreen API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Parker Johnstone</dc:creator>
  <cp:lastModifiedBy>Parker Johnstone</cp:lastModifiedBy>
  <cp:revision>31</cp:revision>
  <dcterms:created xsi:type="dcterms:W3CDTF">2020-08-24T15:38:35Z</dcterms:created>
  <dcterms:modified xsi:type="dcterms:W3CDTF">2020-08-29T23:27:37Z</dcterms:modified>
</cp:coreProperties>
</file>