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9" r:id="rId11"/>
    <p:sldId id="270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7B9"/>
    <a:srgbClr val="A5CC92"/>
    <a:srgbClr val="93A6D8"/>
    <a:srgbClr val="F7A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5B4155-15E7-458D-8EC0-698162D31E9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E91D02-7F68-4D68-8EBC-ACC1B0FC0F9D}">
      <dgm:prSet/>
      <dgm:spPr/>
      <dgm:t>
        <a:bodyPr/>
        <a:lstStyle/>
        <a:p>
          <a:r>
            <a:rPr lang="en-US"/>
            <a:t>COURSE OVERVIEW</a:t>
          </a:r>
        </a:p>
      </dgm:t>
    </dgm:pt>
    <dgm:pt modelId="{B37CF491-D82C-4D2D-8299-082F3F551FA2}" type="parTrans" cxnId="{519A95A8-4D5A-4376-BBDD-769B0D55495D}">
      <dgm:prSet/>
      <dgm:spPr/>
      <dgm:t>
        <a:bodyPr/>
        <a:lstStyle/>
        <a:p>
          <a:endParaRPr lang="en-US"/>
        </a:p>
      </dgm:t>
    </dgm:pt>
    <dgm:pt modelId="{93E2CBDC-6938-4741-B4C0-E8AA0A3FAEA2}" type="sibTrans" cxnId="{519A95A8-4D5A-4376-BBDD-769B0D55495D}">
      <dgm:prSet/>
      <dgm:spPr/>
      <dgm:t>
        <a:bodyPr/>
        <a:lstStyle/>
        <a:p>
          <a:endParaRPr lang="en-US"/>
        </a:p>
      </dgm:t>
    </dgm:pt>
    <dgm:pt modelId="{8E1528AC-BE60-48A9-8910-38C9EBD011DB}">
      <dgm:prSet/>
      <dgm:spPr/>
      <dgm:t>
        <a:bodyPr/>
        <a:lstStyle/>
        <a:p>
          <a:r>
            <a:rPr lang="en-US"/>
            <a:t>ANDROID DEVELOPMENT</a:t>
          </a:r>
        </a:p>
      </dgm:t>
    </dgm:pt>
    <dgm:pt modelId="{0AEC2A13-A4FF-4CD5-93FC-05811E69094D}" type="parTrans" cxnId="{9AF8203A-ECFB-4168-BE8C-65E9624EE5A0}">
      <dgm:prSet/>
      <dgm:spPr/>
      <dgm:t>
        <a:bodyPr/>
        <a:lstStyle/>
        <a:p>
          <a:endParaRPr lang="en-US"/>
        </a:p>
      </dgm:t>
    </dgm:pt>
    <dgm:pt modelId="{4F6B617E-8357-4582-B2A8-142007B311C3}" type="sibTrans" cxnId="{9AF8203A-ECFB-4168-BE8C-65E9624EE5A0}">
      <dgm:prSet/>
      <dgm:spPr/>
      <dgm:t>
        <a:bodyPr/>
        <a:lstStyle/>
        <a:p>
          <a:endParaRPr lang="en-US"/>
        </a:p>
      </dgm:t>
    </dgm:pt>
    <dgm:pt modelId="{18197A28-0285-4A89-A851-15DE0DE77899}">
      <dgm:prSet/>
      <dgm:spPr/>
      <dgm:t>
        <a:bodyPr/>
        <a:lstStyle/>
        <a:p>
          <a:r>
            <a:rPr lang="en-US"/>
            <a:t>ASSIGNMENT</a:t>
          </a:r>
        </a:p>
      </dgm:t>
    </dgm:pt>
    <dgm:pt modelId="{C9261501-67E9-4F8E-8A51-D3DFC88AAF23}" type="parTrans" cxnId="{27BFBAD7-2F49-4F8F-BD13-E481D4F597D5}">
      <dgm:prSet/>
      <dgm:spPr/>
      <dgm:t>
        <a:bodyPr/>
        <a:lstStyle/>
        <a:p>
          <a:endParaRPr lang="en-US"/>
        </a:p>
      </dgm:t>
    </dgm:pt>
    <dgm:pt modelId="{7895120E-1DF5-4E60-A2F4-3587307099E5}" type="sibTrans" cxnId="{27BFBAD7-2F49-4F8F-BD13-E481D4F597D5}">
      <dgm:prSet/>
      <dgm:spPr/>
      <dgm:t>
        <a:bodyPr/>
        <a:lstStyle/>
        <a:p>
          <a:endParaRPr lang="en-US"/>
        </a:p>
      </dgm:t>
    </dgm:pt>
    <dgm:pt modelId="{FB10D0C3-D5D9-467D-8B4D-D55CAC7BE2A7}" type="pres">
      <dgm:prSet presAssocID="{A85B4155-15E7-458D-8EC0-698162D31E93}" presName="root" presStyleCnt="0">
        <dgm:presLayoutVars>
          <dgm:dir/>
          <dgm:resizeHandles val="exact"/>
        </dgm:presLayoutVars>
      </dgm:prSet>
      <dgm:spPr/>
    </dgm:pt>
    <dgm:pt modelId="{990FCAC3-511B-41EE-9092-990D4E40FF8A}" type="pres">
      <dgm:prSet presAssocID="{74E91D02-7F68-4D68-8EBC-ACC1B0FC0F9D}" presName="compNode" presStyleCnt="0"/>
      <dgm:spPr/>
    </dgm:pt>
    <dgm:pt modelId="{79FCC3E9-1EA2-4416-9389-17243CB8E456}" type="pres">
      <dgm:prSet presAssocID="{74E91D02-7F68-4D68-8EBC-ACC1B0FC0F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C159E16-67FE-42EB-84D7-45E9094C8974}" type="pres">
      <dgm:prSet presAssocID="{74E91D02-7F68-4D68-8EBC-ACC1B0FC0F9D}" presName="spaceRect" presStyleCnt="0"/>
      <dgm:spPr/>
    </dgm:pt>
    <dgm:pt modelId="{92B5B520-4AD7-40C8-9807-55C837ED6085}" type="pres">
      <dgm:prSet presAssocID="{74E91D02-7F68-4D68-8EBC-ACC1B0FC0F9D}" presName="textRect" presStyleLbl="revTx" presStyleIdx="0" presStyleCnt="3">
        <dgm:presLayoutVars>
          <dgm:chMax val="1"/>
          <dgm:chPref val="1"/>
        </dgm:presLayoutVars>
      </dgm:prSet>
      <dgm:spPr/>
    </dgm:pt>
    <dgm:pt modelId="{38A076A2-3603-410E-9AA5-265F0D8C0131}" type="pres">
      <dgm:prSet presAssocID="{93E2CBDC-6938-4741-B4C0-E8AA0A3FAEA2}" presName="sibTrans" presStyleCnt="0"/>
      <dgm:spPr/>
    </dgm:pt>
    <dgm:pt modelId="{70FB636D-D9F9-42B3-A3B9-05979F56E6EC}" type="pres">
      <dgm:prSet presAssocID="{8E1528AC-BE60-48A9-8910-38C9EBD011DB}" presName="compNode" presStyleCnt="0"/>
      <dgm:spPr/>
    </dgm:pt>
    <dgm:pt modelId="{6B807B05-8A3B-4C19-8C59-72517BD7C734}" type="pres">
      <dgm:prSet presAssocID="{8E1528AC-BE60-48A9-8910-38C9EBD011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DA5FD0E-34CC-48F6-A48B-2BC4346B30C3}" type="pres">
      <dgm:prSet presAssocID="{8E1528AC-BE60-48A9-8910-38C9EBD011DB}" presName="spaceRect" presStyleCnt="0"/>
      <dgm:spPr/>
    </dgm:pt>
    <dgm:pt modelId="{193FA9C4-C02E-446B-B744-F68CE3D003B1}" type="pres">
      <dgm:prSet presAssocID="{8E1528AC-BE60-48A9-8910-38C9EBD011DB}" presName="textRect" presStyleLbl="revTx" presStyleIdx="1" presStyleCnt="3">
        <dgm:presLayoutVars>
          <dgm:chMax val="1"/>
          <dgm:chPref val="1"/>
        </dgm:presLayoutVars>
      </dgm:prSet>
      <dgm:spPr/>
    </dgm:pt>
    <dgm:pt modelId="{648ACC64-634A-40C6-8BF4-A62E60F15E01}" type="pres">
      <dgm:prSet presAssocID="{4F6B617E-8357-4582-B2A8-142007B311C3}" presName="sibTrans" presStyleCnt="0"/>
      <dgm:spPr/>
    </dgm:pt>
    <dgm:pt modelId="{7CCBF92C-729F-43F1-A8F3-7388DF8AC8A9}" type="pres">
      <dgm:prSet presAssocID="{18197A28-0285-4A89-A851-15DE0DE77899}" presName="compNode" presStyleCnt="0"/>
      <dgm:spPr/>
    </dgm:pt>
    <dgm:pt modelId="{056DE14B-5FC9-4AA4-900F-2621B12EB305}" type="pres">
      <dgm:prSet presAssocID="{18197A28-0285-4A89-A851-15DE0DE778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0F5FA3F-4A1D-45D5-8839-50C89F57A59F}" type="pres">
      <dgm:prSet presAssocID="{18197A28-0285-4A89-A851-15DE0DE77899}" presName="spaceRect" presStyleCnt="0"/>
      <dgm:spPr/>
    </dgm:pt>
    <dgm:pt modelId="{4087DD1C-DA45-4208-A8C8-281DF783209F}" type="pres">
      <dgm:prSet presAssocID="{18197A28-0285-4A89-A851-15DE0DE778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1C7307-C41E-49EE-9E0B-7ECC0474CC28}" type="presOf" srcId="{8E1528AC-BE60-48A9-8910-38C9EBD011DB}" destId="{193FA9C4-C02E-446B-B744-F68CE3D003B1}" srcOrd="0" destOrd="0" presId="urn:microsoft.com/office/officeart/2018/2/layout/IconLabelList"/>
    <dgm:cxn modelId="{19E4511D-C641-4C1A-AAA4-A8D54DEEDA8C}" type="presOf" srcId="{18197A28-0285-4A89-A851-15DE0DE77899}" destId="{4087DD1C-DA45-4208-A8C8-281DF783209F}" srcOrd="0" destOrd="0" presId="urn:microsoft.com/office/officeart/2018/2/layout/IconLabelList"/>
    <dgm:cxn modelId="{E8D8D729-039E-4C0D-90C9-D6A5260A26CC}" type="presOf" srcId="{A85B4155-15E7-458D-8EC0-698162D31E93}" destId="{FB10D0C3-D5D9-467D-8B4D-D55CAC7BE2A7}" srcOrd="0" destOrd="0" presId="urn:microsoft.com/office/officeart/2018/2/layout/IconLabelList"/>
    <dgm:cxn modelId="{9AF8203A-ECFB-4168-BE8C-65E9624EE5A0}" srcId="{A85B4155-15E7-458D-8EC0-698162D31E93}" destId="{8E1528AC-BE60-48A9-8910-38C9EBD011DB}" srcOrd="1" destOrd="0" parTransId="{0AEC2A13-A4FF-4CD5-93FC-05811E69094D}" sibTransId="{4F6B617E-8357-4582-B2A8-142007B311C3}"/>
    <dgm:cxn modelId="{519A95A8-4D5A-4376-BBDD-769B0D55495D}" srcId="{A85B4155-15E7-458D-8EC0-698162D31E93}" destId="{74E91D02-7F68-4D68-8EBC-ACC1B0FC0F9D}" srcOrd="0" destOrd="0" parTransId="{B37CF491-D82C-4D2D-8299-082F3F551FA2}" sibTransId="{93E2CBDC-6938-4741-B4C0-E8AA0A3FAEA2}"/>
    <dgm:cxn modelId="{27BFBAD7-2F49-4F8F-BD13-E481D4F597D5}" srcId="{A85B4155-15E7-458D-8EC0-698162D31E93}" destId="{18197A28-0285-4A89-A851-15DE0DE77899}" srcOrd="2" destOrd="0" parTransId="{C9261501-67E9-4F8E-8A51-D3DFC88AAF23}" sibTransId="{7895120E-1DF5-4E60-A2F4-3587307099E5}"/>
    <dgm:cxn modelId="{4FDCA7EF-E277-449A-88C0-B85562F5E33A}" type="presOf" srcId="{74E91D02-7F68-4D68-8EBC-ACC1B0FC0F9D}" destId="{92B5B520-4AD7-40C8-9807-55C837ED6085}" srcOrd="0" destOrd="0" presId="urn:microsoft.com/office/officeart/2018/2/layout/IconLabelList"/>
    <dgm:cxn modelId="{417CD062-5083-4899-9C96-49317A9247A2}" type="presParOf" srcId="{FB10D0C3-D5D9-467D-8B4D-D55CAC7BE2A7}" destId="{990FCAC3-511B-41EE-9092-990D4E40FF8A}" srcOrd="0" destOrd="0" presId="urn:microsoft.com/office/officeart/2018/2/layout/IconLabelList"/>
    <dgm:cxn modelId="{3F782A19-01ED-4042-82E8-381FE93A4006}" type="presParOf" srcId="{990FCAC3-511B-41EE-9092-990D4E40FF8A}" destId="{79FCC3E9-1EA2-4416-9389-17243CB8E456}" srcOrd="0" destOrd="0" presId="urn:microsoft.com/office/officeart/2018/2/layout/IconLabelList"/>
    <dgm:cxn modelId="{BBDD894E-67CA-46DB-9C40-CD7987CC266E}" type="presParOf" srcId="{990FCAC3-511B-41EE-9092-990D4E40FF8A}" destId="{8C159E16-67FE-42EB-84D7-45E9094C8974}" srcOrd="1" destOrd="0" presId="urn:microsoft.com/office/officeart/2018/2/layout/IconLabelList"/>
    <dgm:cxn modelId="{E31F1351-2238-46F8-A47C-F6C2FF13237A}" type="presParOf" srcId="{990FCAC3-511B-41EE-9092-990D4E40FF8A}" destId="{92B5B520-4AD7-40C8-9807-55C837ED6085}" srcOrd="2" destOrd="0" presId="urn:microsoft.com/office/officeart/2018/2/layout/IconLabelList"/>
    <dgm:cxn modelId="{0F43C1A9-F5EC-46AE-951D-97F55AD55330}" type="presParOf" srcId="{FB10D0C3-D5D9-467D-8B4D-D55CAC7BE2A7}" destId="{38A076A2-3603-410E-9AA5-265F0D8C0131}" srcOrd="1" destOrd="0" presId="urn:microsoft.com/office/officeart/2018/2/layout/IconLabelList"/>
    <dgm:cxn modelId="{8A7A2E81-D1A4-4807-81E2-99ACBAA92210}" type="presParOf" srcId="{FB10D0C3-D5D9-467D-8B4D-D55CAC7BE2A7}" destId="{70FB636D-D9F9-42B3-A3B9-05979F56E6EC}" srcOrd="2" destOrd="0" presId="urn:microsoft.com/office/officeart/2018/2/layout/IconLabelList"/>
    <dgm:cxn modelId="{63AECD14-93D6-40B9-8FBB-006FC5BD5ED1}" type="presParOf" srcId="{70FB636D-D9F9-42B3-A3B9-05979F56E6EC}" destId="{6B807B05-8A3B-4C19-8C59-72517BD7C734}" srcOrd="0" destOrd="0" presId="urn:microsoft.com/office/officeart/2018/2/layout/IconLabelList"/>
    <dgm:cxn modelId="{B99F5CA8-4AD1-40F6-AD2D-9E767109F00B}" type="presParOf" srcId="{70FB636D-D9F9-42B3-A3B9-05979F56E6EC}" destId="{1DA5FD0E-34CC-48F6-A48B-2BC4346B30C3}" srcOrd="1" destOrd="0" presId="urn:microsoft.com/office/officeart/2018/2/layout/IconLabelList"/>
    <dgm:cxn modelId="{5FB2552C-8D98-46C3-94A8-7A12E7D69A79}" type="presParOf" srcId="{70FB636D-D9F9-42B3-A3B9-05979F56E6EC}" destId="{193FA9C4-C02E-446B-B744-F68CE3D003B1}" srcOrd="2" destOrd="0" presId="urn:microsoft.com/office/officeart/2018/2/layout/IconLabelList"/>
    <dgm:cxn modelId="{069CB054-44BE-4D64-9505-396F14F84C48}" type="presParOf" srcId="{FB10D0C3-D5D9-467D-8B4D-D55CAC7BE2A7}" destId="{648ACC64-634A-40C6-8BF4-A62E60F15E01}" srcOrd="3" destOrd="0" presId="urn:microsoft.com/office/officeart/2018/2/layout/IconLabelList"/>
    <dgm:cxn modelId="{1E056604-542F-4018-8906-4CF9AD14BE02}" type="presParOf" srcId="{FB10D0C3-D5D9-467D-8B4D-D55CAC7BE2A7}" destId="{7CCBF92C-729F-43F1-A8F3-7388DF8AC8A9}" srcOrd="4" destOrd="0" presId="urn:microsoft.com/office/officeart/2018/2/layout/IconLabelList"/>
    <dgm:cxn modelId="{F697A095-74CD-463B-BD7C-5A1C5CBE1010}" type="presParOf" srcId="{7CCBF92C-729F-43F1-A8F3-7388DF8AC8A9}" destId="{056DE14B-5FC9-4AA4-900F-2621B12EB305}" srcOrd="0" destOrd="0" presId="urn:microsoft.com/office/officeart/2018/2/layout/IconLabelList"/>
    <dgm:cxn modelId="{625659AF-6ED0-4450-BE0D-BA0C8DC5EE9B}" type="presParOf" srcId="{7CCBF92C-729F-43F1-A8F3-7388DF8AC8A9}" destId="{60F5FA3F-4A1D-45D5-8839-50C89F57A59F}" srcOrd="1" destOrd="0" presId="urn:microsoft.com/office/officeart/2018/2/layout/IconLabelList"/>
    <dgm:cxn modelId="{230B63C6-2170-48FE-8769-D4C3DEA9F688}" type="presParOf" srcId="{7CCBF92C-729F-43F1-A8F3-7388DF8AC8A9}" destId="{4087DD1C-DA45-4208-A8C8-281DF78320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D55C15-D231-45C1-A40B-8A66E1C3DAE5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9AE558F4-8300-4ABE-A4D5-91622C3AD35F}">
      <dgm:prSet phldrT="[Text]"/>
      <dgm:spPr/>
      <dgm:t>
        <a:bodyPr/>
        <a:lstStyle/>
        <a:p>
          <a:r>
            <a:rPr lang="en-US" b="1" dirty="0"/>
            <a:t>August</a:t>
          </a:r>
        </a:p>
      </dgm:t>
    </dgm:pt>
    <dgm:pt modelId="{8A6D8EDA-2828-47B2-B09D-E8D5B8DEC842}" type="parTrans" cxnId="{FED05D6B-6DFC-4DED-ABC4-B67616CB358C}">
      <dgm:prSet/>
      <dgm:spPr/>
      <dgm:t>
        <a:bodyPr/>
        <a:lstStyle/>
        <a:p>
          <a:endParaRPr lang="en-US" b="1"/>
        </a:p>
      </dgm:t>
    </dgm:pt>
    <dgm:pt modelId="{C64E2A5F-A0EB-479C-B5F3-4F6A8583EEAC}" type="sibTrans" cxnId="{FED05D6B-6DFC-4DED-ABC4-B67616CB358C}">
      <dgm:prSet/>
      <dgm:spPr/>
      <dgm:t>
        <a:bodyPr/>
        <a:lstStyle/>
        <a:p>
          <a:endParaRPr lang="en-US" b="1"/>
        </a:p>
      </dgm:t>
    </dgm:pt>
    <dgm:pt modelId="{D7DA3FAD-7251-4F3F-B4F0-A8985CED3BD7}">
      <dgm:prSet phldrT="[Text]"/>
      <dgm:spPr/>
      <dgm:t>
        <a:bodyPr/>
        <a:lstStyle/>
        <a:p>
          <a:r>
            <a:rPr lang="en-US" b="1" dirty="0"/>
            <a:t>September</a:t>
          </a:r>
        </a:p>
      </dgm:t>
    </dgm:pt>
    <dgm:pt modelId="{1C5940C1-0893-433E-99A5-8F2CFD9A899E}" type="parTrans" cxnId="{045D7B65-45FD-4E9D-92E7-D8D148595DF4}">
      <dgm:prSet/>
      <dgm:spPr/>
      <dgm:t>
        <a:bodyPr/>
        <a:lstStyle/>
        <a:p>
          <a:endParaRPr lang="en-US" b="1"/>
        </a:p>
      </dgm:t>
    </dgm:pt>
    <dgm:pt modelId="{5A35FBF2-8B67-40A7-BA2C-1BD04DD9A416}" type="sibTrans" cxnId="{045D7B65-45FD-4E9D-92E7-D8D148595DF4}">
      <dgm:prSet/>
      <dgm:spPr/>
      <dgm:t>
        <a:bodyPr/>
        <a:lstStyle/>
        <a:p>
          <a:endParaRPr lang="en-US" b="1"/>
        </a:p>
      </dgm:t>
    </dgm:pt>
    <dgm:pt modelId="{F982FDFF-94F2-4415-B1B6-AE1E8C970E11}">
      <dgm:prSet phldrT="[Text]"/>
      <dgm:spPr/>
      <dgm:t>
        <a:bodyPr/>
        <a:lstStyle/>
        <a:p>
          <a:r>
            <a:rPr lang="en-US" b="1" dirty="0"/>
            <a:t>October</a:t>
          </a:r>
        </a:p>
      </dgm:t>
    </dgm:pt>
    <dgm:pt modelId="{BF3EB5E8-197C-416D-90DC-DD7F1C610461}" type="parTrans" cxnId="{2E4D3C16-DB59-4FE6-9A12-3E2349B9EE18}">
      <dgm:prSet/>
      <dgm:spPr/>
      <dgm:t>
        <a:bodyPr/>
        <a:lstStyle/>
        <a:p>
          <a:endParaRPr lang="en-US" b="1"/>
        </a:p>
      </dgm:t>
    </dgm:pt>
    <dgm:pt modelId="{4AE85788-A9E5-419A-ABE9-F619D420AB8A}" type="sibTrans" cxnId="{2E4D3C16-DB59-4FE6-9A12-3E2349B9EE18}">
      <dgm:prSet/>
      <dgm:spPr/>
      <dgm:t>
        <a:bodyPr/>
        <a:lstStyle/>
        <a:p>
          <a:endParaRPr lang="en-US" b="1"/>
        </a:p>
      </dgm:t>
    </dgm:pt>
    <dgm:pt modelId="{37FC4DB1-EF4D-4773-9C0A-3028E2DE487B}">
      <dgm:prSet phldrT="[Text]"/>
      <dgm:spPr/>
      <dgm:t>
        <a:bodyPr/>
        <a:lstStyle/>
        <a:p>
          <a:r>
            <a:rPr lang="en-US" b="1" dirty="0"/>
            <a:t>November</a:t>
          </a:r>
        </a:p>
      </dgm:t>
    </dgm:pt>
    <dgm:pt modelId="{13FE38A1-3485-45DD-AC0A-65E38F50D764}" type="parTrans" cxnId="{E05C04BC-0A18-4E4F-B8C8-1ED7F47D989F}">
      <dgm:prSet/>
      <dgm:spPr/>
      <dgm:t>
        <a:bodyPr/>
        <a:lstStyle/>
        <a:p>
          <a:endParaRPr lang="en-US" b="1"/>
        </a:p>
      </dgm:t>
    </dgm:pt>
    <dgm:pt modelId="{A5D12744-6009-48E2-96D0-5D17CBA95A3A}" type="sibTrans" cxnId="{E05C04BC-0A18-4E4F-B8C8-1ED7F47D989F}">
      <dgm:prSet/>
      <dgm:spPr/>
      <dgm:t>
        <a:bodyPr/>
        <a:lstStyle/>
        <a:p>
          <a:endParaRPr lang="en-US" b="1"/>
        </a:p>
      </dgm:t>
    </dgm:pt>
    <dgm:pt modelId="{EFBD3075-911C-401D-AB02-727EA26BE7AF}">
      <dgm:prSet phldrT="[Text]"/>
      <dgm:spPr/>
      <dgm:t>
        <a:bodyPr/>
        <a:lstStyle/>
        <a:p>
          <a:r>
            <a:rPr lang="en-US" b="1" dirty="0"/>
            <a:t>December</a:t>
          </a:r>
        </a:p>
      </dgm:t>
    </dgm:pt>
    <dgm:pt modelId="{09A2B45F-D1A8-4FFB-B136-B00C7CBFF58B}" type="parTrans" cxnId="{0B4205B7-A70D-4FDA-8C31-BEBEF84CD71D}">
      <dgm:prSet/>
      <dgm:spPr/>
      <dgm:t>
        <a:bodyPr/>
        <a:lstStyle/>
        <a:p>
          <a:endParaRPr lang="en-US" b="1"/>
        </a:p>
      </dgm:t>
    </dgm:pt>
    <dgm:pt modelId="{392FB568-ED33-4DAD-80CE-8373688E151C}" type="sibTrans" cxnId="{0B4205B7-A70D-4FDA-8C31-BEBEF84CD71D}">
      <dgm:prSet/>
      <dgm:spPr/>
      <dgm:t>
        <a:bodyPr/>
        <a:lstStyle/>
        <a:p>
          <a:endParaRPr lang="en-US" b="1"/>
        </a:p>
      </dgm:t>
    </dgm:pt>
    <dgm:pt modelId="{E4DAB22B-7266-4F17-AC36-A7B0B9271E25}" type="pres">
      <dgm:prSet presAssocID="{78D55C15-D231-45C1-A40B-8A66E1C3DAE5}" presName="Name0" presStyleCnt="0">
        <dgm:presLayoutVars>
          <dgm:dir/>
          <dgm:resizeHandles val="exact"/>
        </dgm:presLayoutVars>
      </dgm:prSet>
      <dgm:spPr/>
    </dgm:pt>
    <dgm:pt modelId="{D7FD342E-67BB-4A3A-AF9F-72B1C562C0B9}" type="pres">
      <dgm:prSet presAssocID="{9AE558F4-8300-4ABE-A4D5-91622C3AD35F}" presName="parTxOnly" presStyleLbl="node1" presStyleIdx="0" presStyleCnt="5" custScaleX="37643">
        <dgm:presLayoutVars>
          <dgm:bulletEnabled val="1"/>
        </dgm:presLayoutVars>
      </dgm:prSet>
      <dgm:spPr/>
    </dgm:pt>
    <dgm:pt modelId="{E8D0FEEE-008D-4B55-84AA-3E736610DFFB}" type="pres">
      <dgm:prSet presAssocID="{C64E2A5F-A0EB-479C-B5F3-4F6A8583EEAC}" presName="parSpace" presStyleCnt="0"/>
      <dgm:spPr/>
    </dgm:pt>
    <dgm:pt modelId="{F430C919-9923-490D-B342-E95575CEEA19}" type="pres">
      <dgm:prSet presAssocID="{D7DA3FAD-7251-4F3F-B4F0-A8985CED3BD7}" presName="parTxOnly" presStyleLbl="node1" presStyleIdx="1" presStyleCnt="5">
        <dgm:presLayoutVars>
          <dgm:bulletEnabled val="1"/>
        </dgm:presLayoutVars>
      </dgm:prSet>
      <dgm:spPr/>
    </dgm:pt>
    <dgm:pt modelId="{441FA070-00C8-415A-BBCE-2E29678AC873}" type="pres">
      <dgm:prSet presAssocID="{5A35FBF2-8B67-40A7-BA2C-1BD04DD9A416}" presName="parSpace" presStyleCnt="0"/>
      <dgm:spPr/>
    </dgm:pt>
    <dgm:pt modelId="{A032A01E-1CDD-4BE2-B718-4FBBC9BC61C7}" type="pres">
      <dgm:prSet presAssocID="{F982FDFF-94F2-4415-B1B6-AE1E8C970E11}" presName="parTxOnly" presStyleLbl="node1" presStyleIdx="2" presStyleCnt="5">
        <dgm:presLayoutVars>
          <dgm:bulletEnabled val="1"/>
        </dgm:presLayoutVars>
      </dgm:prSet>
      <dgm:spPr/>
    </dgm:pt>
    <dgm:pt modelId="{DF452D4F-4203-4972-AB4F-4F6B0AB6EC6F}" type="pres">
      <dgm:prSet presAssocID="{4AE85788-A9E5-419A-ABE9-F619D420AB8A}" presName="parSpace" presStyleCnt="0"/>
      <dgm:spPr/>
    </dgm:pt>
    <dgm:pt modelId="{8AC57729-945C-4C33-BD50-15CD8D910E96}" type="pres">
      <dgm:prSet presAssocID="{37FC4DB1-EF4D-4773-9C0A-3028E2DE487B}" presName="parTxOnly" presStyleLbl="node1" presStyleIdx="3" presStyleCnt="5">
        <dgm:presLayoutVars>
          <dgm:bulletEnabled val="1"/>
        </dgm:presLayoutVars>
      </dgm:prSet>
      <dgm:spPr/>
    </dgm:pt>
    <dgm:pt modelId="{C75B9BFE-7521-49C4-9010-2B2D65212CC9}" type="pres">
      <dgm:prSet presAssocID="{A5D12744-6009-48E2-96D0-5D17CBA95A3A}" presName="parSpace" presStyleCnt="0"/>
      <dgm:spPr/>
    </dgm:pt>
    <dgm:pt modelId="{69A4482D-FBD8-4E58-B435-5F94AFF48A46}" type="pres">
      <dgm:prSet presAssocID="{EFBD3075-911C-401D-AB02-727EA26BE7AF}" presName="parTxOnly" presStyleLbl="node1" presStyleIdx="4" presStyleCnt="5" custScaleX="31028">
        <dgm:presLayoutVars>
          <dgm:bulletEnabled val="1"/>
        </dgm:presLayoutVars>
      </dgm:prSet>
      <dgm:spPr/>
    </dgm:pt>
  </dgm:ptLst>
  <dgm:cxnLst>
    <dgm:cxn modelId="{2E4D3C16-DB59-4FE6-9A12-3E2349B9EE18}" srcId="{78D55C15-D231-45C1-A40B-8A66E1C3DAE5}" destId="{F982FDFF-94F2-4415-B1B6-AE1E8C970E11}" srcOrd="2" destOrd="0" parTransId="{BF3EB5E8-197C-416D-90DC-DD7F1C610461}" sibTransId="{4AE85788-A9E5-419A-ABE9-F619D420AB8A}"/>
    <dgm:cxn modelId="{C9F23A26-009C-4B8C-BBD2-300382E0F09B}" type="presOf" srcId="{9AE558F4-8300-4ABE-A4D5-91622C3AD35F}" destId="{D7FD342E-67BB-4A3A-AF9F-72B1C562C0B9}" srcOrd="0" destOrd="0" presId="urn:microsoft.com/office/officeart/2005/8/layout/hChevron3"/>
    <dgm:cxn modelId="{0BD8E262-D48B-4137-AE64-A5184392E0BF}" type="presOf" srcId="{F982FDFF-94F2-4415-B1B6-AE1E8C970E11}" destId="{A032A01E-1CDD-4BE2-B718-4FBBC9BC61C7}" srcOrd="0" destOrd="0" presId="urn:microsoft.com/office/officeart/2005/8/layout/hChevron3"/>
    <dgm:cxn modelId="{045D7B65-45FD-4E9D-92E7-D8D148595DF4}" srcId="{78D55C15-D231-45C1-A40B-8A66E1C3DAE5}" destId="{D7DA3FAD-7251-4F3F-B4F0-A8985CED3BD7}" srcOrd="1" destOrd="0" parTransId="{1C5940C1-0893-433E-99A5-8F2CFD9A899E}" sibTransId="{5A35FBF2-8B67-40A7-BA2C-1BD04DD9A416}"/>
    <dgm:cxn modelId="{FED05D6B-6DFC-4DED-ABC4-B67616CB358C}" srcId="{78D55C15-D231-45C1-A40B-8A66E1C3DAE5}" destId="{9AE558F4-8300-4ABE-A4D5-91622C3AD35F}" srcOrd="0" destOrd="0" parTransId="{8A6D8EDA-2828-47B2-B09D-E8D5B8DEC842}" sibTransId="{C64E2A5F-A0EB-479C-B5F3-4F6A8583EEAC}"/>
    <dgm:cxn modelId="{0B4205B7-A70D-4FDA-8C31-BEBEF84CD71D}" srcId="{78D55C15-D231-45C1-A40B-8A66E1C3DAE5}" destId="{EFBD3075-911C-401D-AB02-727EA26BE7AF}" srcOrd="4" destOrd="0" parTransId="{09A2B45F-D1A8-4FFB-B136-B00C7CBFF58B}" sibTransId="{392FB568-ED33-4DAD-80CE-8373688E151C}"/>
    <dgm:cxn modelId="{E05C04BC-0A18-4E4F-B8C8-1ED7F47D989F}" srcId="{78D55C15-D231-45C1-A40B-8A66E1C3DAE5}" destId="{37FC4DB1-EF4D-4773-9C0A-3028E2DE487B}" srcOrd="3" destOrd="0" parTransId="{13FE38A1-3485-45DD-AC0A-65E38F50D764}" sibTransId="{A5D12744-6009-48E2-96D0-5D17CBA95A3A}"/>
    <dgm:cxn modelId="{2E8F5CC5-74C4-4FBA-A2FA-AB09850CEEC8}" type="presOf" srcId="{D7DA3FAD-7251-4F3F-B4F0-A8985CED3BD7}" destId="{F430C919-9923-490D-B342-E95575CEEA19}" srcOrd="0" destOrd="0" presId="urn:microsoft.com/office/officeart/2005/8/layout/hChevron3"/>
    <dgm:cxn modelId="{A1AA12D1-9C98-4D71-AA38-ED4EF9CAA2FC}" type="presOf" srcId="{EFBD3075-911C-401D-AB02-727EA26BE7AF}" destId="{69A4482D-FBD8-4E58-B435-5F94AFF48A46}" srcOrd="0" destOrd="0" presId="urn:microsoft.com/office/officeart/2005/8/layout/hChevron3"/>
    <dgm:cxn modelId="{4C57C0ED-BF84-4A0B-BCA2-7F71169FF6CD}" type="presOf" srcId="{78D55C15-D231-45C1-A40B-8A66E1C3DAE5}" destId="{E4DAB22B-7266-4F17-AC36-A7B0B9271E25}" srcOrd="0" destOrd="0" presId="urn:microsoft.com/office/officeart/2005/8/layout/hChevron3"/>
    <dgm:cxn modelId="{175CAFFB-4E25-4977-BAAC-385091469DF5}" type="presOf" srcId="{37FC4DB1-EF4D-4773-9C0A-3028E2DE487B}" destId="{8AC57729-945C-4C33-BD50-15CD8D910E96}" srcOrd="0" destOrd="0" presId="urn:microsoft.com/office/officeart/2005/8/layout/hChevron3"/>
    <dgm:cxn modelId="{764FA4EF-B3B0-46D2-9467-EED43990D04E}" type="presParOf" srcId="{E4DAB22B-7266-4F17-AC36-A7B0B9271E25}" destId="{D7FD342E-67BB-4A3A-AF9F-72B1C562C0B9}" srcOrd="0" destOrd="0" presId="urn:microsoft.com/office/officeart/2005/8/layout/hChevron3"/>
    <dgm:cxn modelId="{3E05C29D-870D-44A8-9E49-F3C42D680A81}" type="presParOf" srcId="{E4DAB22B-7266-4F17-AC36-A7B0B9271E25}" destId="{E8D0FEEE-008D-4B55-84AA-3E736610DFFB}" srcOrd="1" destOrd="0" presId="urn:microsoft.com/office/officeart/2005/8/layout/hChevron3"/>
    <dgm:cxn modelId="{A56456E6-DED4-47B4-AABA-41BFE494B5E8}" type="presParOf" srcId="{E4DAB22B-7266-4F17-AC36-A7B0B9271E25}" destId="{F430C919-9923-490D-B342-E95575CEEA19}" srcOrd="2" destOrd="0" presId="urn:microsoft.com/office/officeart/2005/8/layout/hChevron3"/>
    <dgm:cxn modelId="{815A6417-B197-4998-89CE-47BB76E4A17A}" type="presParOf" srcId="{E4DAB22B-7266-4F17-AC36-A7B0B9271E25}" destId="{441FA070-00C8-415A-BBCE-2E29678AC873}" srcOrd="3" destOrd="0" presId="urn:microsoft.com/office/officeart/2005/8/layout/hChevron3"/>
    <dgm:cxn modelId="{80451C30-A8AD-4662-B2D2-051A0997CCE1}" type="presParOf" srcId="{E4DAB22B-7266-4F17-AC36-A7B0B9271E25}" destId="{A032A01E-1CDD-4BE2-B718-4FBBC9BC61C7}" srcOrd="4" destOrd="0" presId="urn:microsoft.com/office/officeart/2005/8/layout/hChevron3"/>
    <dgm:cxn modelId="{9C4AFF56-A48D-4923-BAC2-C34128AF8F6E}" type="presParOf" srcId="{E4DAB22B-7266-4F17-AC36-A7B0B9271E25}" destId="{DF452D4F-4203-4972-AB4F-4F6B0AB6EC6F}" srcOrd="5" destOrd="0" presId="urn:microsoft.com/office/officeart/2005/8/layout/hChevron3"/>
    <dgm:cxn modelId="{D9F06BDC-C01F-4DDD-A70A-239B5B81B92C}" type="presParOf" srcId="{E4DAB22B-7266-4F17-AC36-A7B0B9271E25}" destId="{8AC57729-945C-4C33-BD50-15CD8D910E96}" srcOrd="6" destOrd="0" presId="urn:microsoft.com/office/officeart/2005/8/layout/hChevron3"/>
    <dgm:cxn modelId="{35D20F9F-9654-4201-B852-3F701F0D0121}" type="presParOf" srcId="{E4DAB22B-7266-4F17-AC36-A7B0B9271E25}" destId="{C75B9BFE-7521-49C4-9010-2B2D65212CC9}" srcOrd="7" destOrd="0" presId="urn:microsoft.com/office/officeart/2005/8/layout/hChevron3"/>
    <dgm:cxn modelId="{A38A316B-5696-4EA6-8C99-81B4BAEA5901}" type="presParOf" srcId="{E4DAB22B-7266-4F17-AC36-A7B0B9271E25}" destId="{69A4482D-FBD8-4E58-B435-5F94AFF48A4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D55C15-D231-45C1-A40B-8A66E1C3DAE5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9AE558F4-8300-4ABE-A4D5-91622C3AD35F}">
      <dgm:prSet phldrT="[Text]"/>
      <dgm:spPr>
        <a:solidFill>
          <a:srgbClr val="A5CC9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</a:t>
          </a:r>
        </a:p>
      </dgm:t>
    </dgm:pt>
    <dgm:pt modelId="{8A6D8EDA-2828-47B2-B09D-E8D5B8DEC842}" type="parTrans" cxnId="{FED05D6B-6DFC-4DED-ABC4-B67616CB358C}">
      <dgm:prSet/>
      <dgm:spPr/>
      <dgm:t>
        <a:bodyPr/>
        <a:lstStyle/>
        <a:p>
          <a:endParaRPr lang="en-US" b="1"/>
        </a:p>
      </dgm:t>
    </dgm:pt>
    <dgm:pt modelId="{C64E2A5F-A0EB-479C-B5F3-4F6A8583EEAC}" type="sibTrans" cxnId="{FED05D6B-6DFC-4DED-ABC4-B67616CB358C}">
      <dgm:prSet/>
      <dgm:spPr/>
      <dgm:t>
        <a:bodyPr/>
        <a:lstStyle/>
        <a:p>
          <a:endParaRPr lang="en-US" b="1"/>
        </a:p>
      </dgm:t>
    </dgm:pt>
    <dgm:pt modelId="{D7DA3FAD-7251-4F3F-B4F0-A8985CED3BD7}">
      <dgm:prSet phldrT="[Text]"/>
      <dgm:spPr>
        <a:solidFill>
          <a:srgbClr val="A5CC9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2</a:t>
          </a:r>
        </a:p>
      </dgm:t>
    </dgm:pt>
    <dgm:pt modelId="{1C5940C1-0893-433E-99A5-8F2CFD9A899E}" type="parTrans" cxnId="{045D7B65-45FD-4E9D-92E7-D8D148595DF4}">
      <dgm:prSet/>
      <dgm:spPr/>
      <dgm:t>
        <a:bodyPr/>
        <a:lstStyle/>
        <a:p>
          <a:endParaRPr lang="en-US" b="1"/>
        </a:p>
      </dgm:t>
    </dgm:pt>
    <dgm:pt modelId="{5A35FBF2-8B67-40A7-BA2C-1BD04DD9A416}" type="sibTrans" cxnId="{045D7B65-45FD-4E9D-92E7-D8D148595DF4}">
      <dgm:prSet/>
      <dgm:spPr/>
      <dgm:t>
        <a:bodyPr/>
        <a:lstStyle/>
        <a:p>
          <a:endParaRPr lang="en-US" b="1"/>
        </a:p>
      </dgm:t>
    </dgm:pt>
    <dgm:pt modelId="{F982FDFF-94F2-4415-B1B6-AE1E8C970E11}">
      <dgm:prSet phldrT="[Text]"/>
      <dgm:spPr>
        <a:solidFill>
          <a:srgbClr val="A5CC9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3</a:t>
          </a:r>
        </a:p>
      </dgm:t>
    </dgm:pt>
    <dgm:pt modelId="{BF3EB5E8-197C-416D-90DC-DD7F1C610461}" type="parTrans" cxnId="{2E4D3C16-DB59-4FE6-9A12-3E2349B9EE18}">
      <dgm:prSet/>
      <dgm:spPr/>
      <dgm:t>
        <a:bodyPr/>
        <a:lstStyle/>
        <a:p>
          <a:endParaRPr lang="en-US" b="1"/>
        </a:p>
      </dgm:t>
    </dgm:pt>
    <dgm:pt modelId="{4AE85788-A9E5-419A-ABE9-F619D420AB8A}" type="sibTrans" cxnId="{2E4D3C16-DB59-4FE6-9A12-3E2349B9EE18}">
      <dgm:prSet/>
      <dgm:spPr/>
      <dgm:t>
        <a:bodyPr/>
        <a:lstStyle/>
        <a:p>
          <a:endParaRPr lang="en-US" b="1"/>
        </a:p>
      </dgm:t>
    </dgm:pt>
    <dgm:pt modelId="{37FC4DB1-EF4D-4773-9C0A-3028E2DE487B}">
      <dgm:prSet phldrT="[Text]"/>
      <dgm:spPr>
        <a:solidFill>
          <a:srgbClr val="A5CC9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4</a:t>
          </a:r>
        </a:p>
      </dgm:t>
    </dgm:pt>
    <dgm:pt modelId="{13FE38A1-3485-45DD-AC0A-65E38F50D764}" type="parTrans" cxnId="{E05C04BC-0A18-4E4F-B8C8-1ED7F47D989F}">
      <dgm:prSet/>
      <dgm:spPr/>
      <dgm:t>
        <a:bodyPr/>
        <a:lstStyle/>
        <a:p>
          <a:endParaRPr lang="en-US" b="1"/>
        </a:p>
      </dgm:t>
    </dgm:pt>
    <dgm:pt modelId="{A5D12744-6009-48E2-96D0-5D17CBA95A3A}" type="sibTrans" cxnId="{E05C04BC-0A18-4E4F-B8C8-1ED7F47D989F}">
      <dgm:prSet/>
      <dgm:spPr/>
      <dgm:t>
        <a:bodyPr/>
        <a:lstStyle/>
        <a:p>
          <a:endParaRPr lang="en-US" b="1"/>
        </a:p>
      </dgm:t>
    </dgm:pt>
    <dgm:pt modelId="{EFBD3075-911C-401D-AB02-727EA26BE7A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5</a:t>
          </a:r>
        </a:p>
      </dgm:t>
    </dgm:pt>
    <dgm:pt modelId="{09A2B45F-D1A8-4FFB-B136-B00C7CBFF58B}" type="parTrans" cxnId="{0B4205B7-A70D-4FDA-8C31-BEBEF84CD71D}">
      <dgm:prSet/>
      <dgm:spPr/>
      <dgm:t>
        <a:bodyPr/>
        <a:lstStyle/>
        <a:p>
          <a:endParaRPr lang="en-US" b="1"/>
        </a:p>
      </dgm:t>
    </dgm:pt>
    <dgm:pt modelId="{392FB568-ED33-4DAD-80CE-8373688E151C}" type="sibTrans" cxnId="{0B4205B7-A70D-4FDA-8C31-BEBEF84CD71D}">
      <dgm:prSet/>
      <dgm:spPr/>
      <dgm:t>
        <a:bodyPr/>
        <a:lstStyle/>
        <a:p>
          <a:endParaRPr lang="en-US" b="1"/>
        </a:p>
      </dgm:t>
    </dgm:pt>
    <dgm:pt modelId="{707527D1-08D0-49BF-872C-F933F21B924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6</a:t>
          </a:r>
        </a:p>
      </dgm:t>
    </dgm:pt>
    <dgm:pt modelId="{69C64644-2AE7-4C7F-BB2F-41D7F7C0EB1C}" type="parTrans" cxnId="{AFE77A94-5227-4CE9-9504-9DB32C4DAB4B}">
      <dgm:prSet/>
      <dgm:spPr/>
      <dgm:t>
        <a:bodyPr/>
        <a:lstStyle/>
        <a:p>
          <a:endParaRPr lang="en-US" b="1"/>
        </a:p>
      </dgm:t>
    </dgm:pt>
    <dgm:pt modelId="{4E41AB71-DB61-4852-8FE0-2BA448FC9A70}" type="sibTrans" cxnId="{AFE77A94-5227-4CE9-9504-9DB32C4DAB4B}">
      <dgm:prSet/>
      <dgm:spPr/>
      <dgm:t>
        <a:bodyPr/>
        <a:lstStyle/>
        <a:p>
          <a:endParaRPr lang="en-US" b="1"/>
        </a:p>
      </dgm:t>
    </dgm:pt>
    <dgm:pt modelId="{F737E9AE-7CD4-4BE6-89F5-7A91297F8DC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7</a:t>
          </a:r>
        </a:p>
      </dgm:t>
    </dgm:pt>
    <dgm:pt modelId="{9A1742D0-EEBD-4534-B709-5DE4434B8FDA}" type="parTrans" cxnId="{AA091196-A746-4F99-BD35-D57102A5237A}">
      <dgm:prSet/>
      <dgm:spPr/>
      <dgm:t>
        <a:bodyPr/>
        <a:lstStyle/>
        <a:p>
          <a:endParaRPr lang="en-US" b="1"/>
        </a:p>
      </dgm:t>
    </dgm:pt>
    <dgm:pt modelId="{8458F8DD-05B1-4242-AB67-F5CB46CF3F87}" type="sibTrans" cxnId="{AA091196-A746-4F99-BD35-D57102A5237A}">
      <dgm:prSet/>
      <dgm:spPr/>
      <dgm:t>
        <a:bodyPr/>
        <a:lstStyle/>
        <a:p>
          <a:endParaRPr lang="en-US" b="1"/>
        </a:p>
      </dgm:t>
    </dgm:pt>
    <dgm:pt modelId="{CCD84F2B-255E-49C1-A6EE-476A64837ED3}">
      <dgm:prSet phldrT="[Text]"/>
      <dgm:spPr>
        <a:solidFill>
          <a:srgbClr val="93A6D8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8</a:t>
          </a:r>
        </a:p>
      </dgm:t>
    </dgm:pt>
    <dgm:pt modelId="{95E9AE8C-8A40-4FCA-8C41-2A0CD016E7CF}" type="parTrans" cxnId="{7A82A9BF-E2BB-4A0B-ABB3-5AB9411F46DC}">
      <dgm:prSet/>
      <dgm:spPr/>
      <dgm:t>
        <a:bodyPr/>
        <a:lstStyle/>
        <a:p>
          <a:endParaRPr lang="en-US" b="1"/>
        </a:p>
      </dgm:t>
    </dgm:pt>
    <dgm:pt modelId="{64F847D3-6061-4753-8EAB-7F5FBFDB6C5F}" type="sibTrans" cxnId="{7A82A9BF-E2BB-4A0B-ABB3-5AB9411F46DC}">
      <dgm:prSet/>
      <dgm:spPr/>
      <dgm:t>
        <a:bodyPr/>
        <a:lstStyle/>
        <a:p>
          <a:endParaRPr lang="en-US" b="1"/>
        </a:p>
      </dgm:t>
    </dgm:pt>
    <dgm:pt modelId="{B865B197-9FC6-4029-BFB2-62A78B767E9A}">
      <dgm:prSet phldrT="[Text]"/>
      <dgm:spPr>
        <a:solidFill>
          <a:srgbClr val="93A6D8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9</a:t>
          </a:r>
        </a:p>
      </dgm:t>
    </dgm:pt>
    <dgm:pt modelId="{8F31C09B-E763-4949-B7BD-A3ADB66EC2F9}" type="parTrans" cxnId="{44406246-FA16-4E93-B6A2-3DEAD2DFA7EA}">
      <dgm:prSet/>
      <dgm:spPr/>
      <dgm:t>
        <a:bodyPr/>
        <a:lstStyle/>
        <a:p>
          <a:endParaRPr lang="en-US" b="1"/>
        </a:p>
      </dgm:t>
    </dgm:pt>
    <dgm:pt modelId="{6111596A-17DF-4E8C-B39B-13E858AC09E1}" type="sibTrans" cxnId="{44406246-FA16-4E93-B6A2-3DEAD2DFA7EA}">
      <dgm:prSet/>
      <dgm:spPr/>
      <dgm:t>
        <a:bodyPr/>
        <a:lstStyle/>
        <a:p>
          <a:endParaRPr lang="en-US" b="1"/>
        </a:p>
      </dgm:t>
    </dgm:pt>
    <dgm:pt modelId="{8A3A4158-5E41-45D9-AD9B-8686ACEBDEEF}">
      <dgm:prSet phldrT="[Text]"/>
      <dgm:spPr>
        <a:solidFill>
          <a:srgbClr val="93A6D8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10</a:t>
          </a:r>
        </a:p>
      </dgm:t>
    </dgm:pt>
    <dgm:pt modelId="{3B87AB0B-DE69-46D6-AF36-5889D3D73ECE}" type="parTrans" cxnId="{47B2E65A-1A3F-43E9-B785-593E6162AA82}">
      <dgm:prSet/>
      <dgm:spPr/>
      <dgm:t>
        <a:bodyPr/>
        <a:lstStyle/>
        <a:p>
          <a:endParaRPr lang="en-US" b="1"/>
        </a:p>
      </dgm:t>
    </dgm:pt>
    <dgm:pt modelId="{31B651B6-13B9-40C6-89C3-AD1B1119FEE5}" type="sibTrans" cxnId="{47B2E65A-1A3F-43E9-B785-593E6162AA82}">
      <dgm:prSet/>
      <dgm:spPr/>
      <dgm:t>
        <a:bodyPr/>
        <a:lstStyle/>
        <a:p>
          <a:endParaRPr lang="en-US" b="1"/>
        </a:p>
      </dgm:t>
    </dgm:pt>
    <dgm:pt modelId="{DBEAADB1-8313-4761-9B91-158C4F05477D}">
      <dgm:prSet phldrT="[Text]"/>
      <dgm:spPr>
        <a:solidFill>
          <a:srgbClr val="93A6D8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11</a:t>
          </a:r>
        </a:p>
      </dgm:t>
    </dgm:pt>
    <dgm:pt modelId="{2A3D9E64-A0D0-4389-AD3B-D364630654D4}" type="parTrans" cxnId="{B84CD403-1BB5-47D2-9EFA-86D029F5C24C}">
      <dgm:prSet/>
      <dgm:spPr/>
      <dgm:t>
        <a:bodyPr/>
        <a:lstStyle/>
        <a:p>
          <a:endParaRPr lang="en-US" b="1"/>
        </a:p>
      </dgm:t>
    </dgm:pt>
    <dgm:pt modelId="{DB24E3F6-3041-488F-819E-BC4B5B51B6CF}" type="sibTrans" cxnId="{B84CD403-1BB5-47D2-9EFA-86D029F5C24C}">
      <dgm:prSet/>
      <dgm:spPr/>
      <dgm:t>
        <a:bodyPr/>
        <a:lstStyle/>
        <a:p>
          <a:endParaRPr lang="en-US" b="1"/>
        </a:p>
      </dgm:t>
    </dgm:pt>
    <dgm:pt modelId="{DE571890-F461-420A-85BC-2D5F487E8F32}">
      <dgm:prSet phldrT="[Text]"/>
      <dgm:spPr>
        <a:solidFill>
          <a:srgbClr val="3967B9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12</a:t>
          </a:r>
        </a:p>
      </dgm:t>
    </dgm:pt>
    <dgm:pt modelId="{E3D4126D-436D-4684-AF64-EF318760F2DC}" type="parTrans" cxnId="{3140645A-72C4-48EB-9444-4B6685525740}">
      <dgm:prSet/>
      <dgm:spPr/>
      <dgm:t>
        <a:bodyPr/>
        <a:lstStyle/>
        <a:p>
          <a:endParaRPr lang="en-US" b="1"/>
        </a:p>
      </dgm:t>
    </dgm:pt>
    <dgm:pt modelId="{C87D4C90-5AEF-468F-B497-E6EAA1C579EB}" type="sibTrans" cxnId="{3140645A-72C4-48EB-9444-4B6685525740}">
      <dgm:prSet/>
      <dgm:spPr/>
      <dgm:t>
        <a:bodyPr/>
        <a:lstStyle/>
        <a:p>
          <a:endParaRPr lang="en-US" b="1"/>
        </a:p>
      </dgm:t>
    </dgm:pt>
    <dgm:pt modelId="{7EBEB4B7-CDDC-46A6-A45D-C01407555E0F}">
      <dgm:prSet phldrT="[Text]"/>
      <dgm:spPr>
        <a:solidFill>
          <a:srgbClr val="3967B9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13</a:t>
          </a:r>
        </a:p>
      </dgm:t>
    </dgm:pt>
    <dgm:pt modelId="{C0FFC45E-B7AC-4B77-9B26-6DFAA565BB4D}" type="parTrans" cxnId="{1C3C5424-9786-40C7-8405-24D448CCE8EC}">
      <dgm:prSet/>
      <dgm:spPr/>
      <dgm:t>
        <a:bodyPr/>
        <a:lstStyle/>
        <a:p>
          <a:endParaRPr lang="en-US" b="1"/>
        </a:p>
      </dgm:t>
    </dgm:pt>
    <dgm:pt modelId="{A2E9961B-1560-44D8-9490-8F4B6459D27C}" type="sibTrans" cxnId="{1C3C5424-9786-40C7-8405-24D448CCE8EC}">
      <dgm:prSet/>
      <dgm:spPr/>
      <dgm:t>
        <a:bodyPr/>
        <a:lstStyle/>
        <a:p>
          <a:endParaRPr lang="en-US" b="1"/>
        </a:p>
      </dgm:t>
    </dgm:pt>
    <dgm:pt modelId="{BEDFB2AB-A999-420B-A1BD-540BA124CD50}">
      <dgm:prSet phldrT="[Text]"/>
      <dgm:spPr>
        <a:solidFill>
          <a:srgbClr val="3967B9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14</a:t>
          </a:r>
        </a:p>
      </dgm:t>
    </dgm:pt>
    <dgm:pt modelId="{757A585C-7EC5-4ADD-A97E-188CDEA5F653}" type="parTrans" cxnId="{FB545912-4A34-4D5D-A03B-FCB72A43D0AF}">
      <dgm:prSet/>
      <dgm:spPr/>
      <dgm:t>
        <a:bodyPr/>
        <a:lstStyle/>
        <a:p>
          <a:endParaRPr lang="en-US" b="1"/>
        </a:p>
      </dgm:t>
    </dgm:pt>
    <dgm:pt modelId="{EF794CB0-47BF-4A60-99B8-9E5CB99EFD27}" type="sibTrans" cxnId="{FB545912-4A34-4D5D-A03B-FCB72A43D0AF}">
      <dgm:prSet/>
      <dgm:spPr/>
      <dgm:t>
        <a:bodyPr/>
        <a:lstStyle/>
        <a:p>
          <a:endParaRPr lang="en-US" b="1"/>
        </a:p>
      </dgm:t>
    </dgm:pt>
    <dgm:pt modelId="{A353C79D-F744-4764-B6A5-03F26A3EC776}">
      <dgm:prSet phldrT="[Text]"/>
      <dgm:spPr>
        <a:solidFill>
          <a:srgbClr val="F7A886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15</a:t>
          </a:r>
        </a:p>
      </dgm:t>
    </dgm:pt>
    <dgm:pt modelId="{D5D46BD5-27D0-4AE9-B3BE-5B08F40ECA6B}" type="parTrans" cxnId="{8AE7AABF-1ACE-4B21-A6E3-4DEC1E6387A7}">
      <dgm:prSet/>
      <dgm:spPr/>
      <dgm:t>
        <a:bodyPr/>
        <a:lstStyle/>
        <a:p>
          <a:endParaRPr lang="en-US" b="1"/>
        </a:p>
      </dgm:t>
    </dgm:pt>
    <dgm:pt modelId="{F61D1CB2-FB51-4BE7-A818-98F5E55D5018}" type="sibTrans" cxnId="{8AE7AABF-1ACE-4B21-A6E3-4DEC1E6387A7}">
      <dgm:prSet/>
      <dgm:spPr/>
      <dgm:t>
        <a:bodyPr/>
        <a:lstStyle/>
        <a:p>
          <a:endParaRPr lang="en-US" b="1"/>
        </a:p>
      </dgm:t>
    </dgm:pt>
    <dgm:pt modelId="{DE041BC9-4AE8-4A7B-B650-DBBB2B66468E}">
      <dgm:prSet phldrT="[Text]"/>
      <dgm:spPr>
        <a:solidFill>
          <a:srgbClr val="F7A886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FINAL</a:t>
          </a:r>
        </a:p>
      </dgm:t>
    </dgm:pt>
    <dgm:pt modelId="{411539E2-091A-4A12-A243-E0973DC98191}" type="parTrans" cxnId="{6A559805-1993-48DD-BC1C-A9C74FBD5064}">
      <dgm:prSet/>
      <dgm:spPr/>
      <dgm:t>
        <a:bodyPr/>
        <a:lstStyle/>
        <a:p>
          <a:endParaRPr lang="en-US" b="1"/>
        </a:p>
      </dgm:t>
    </dgm:pt>
    <dgm:pt modelId="{3D10CD99-7EA2-4967-98AE-3E7B46A3DEA1}" type="sibTrans" cxnId="{6A559805-1993-48DD-BC1C-A9C74FBD5064}">
      <dgm:prSet/>
      <dgm:spPr/>
      <dgm:t>
        <a:bodyPr/>
        <a:lstStyle/>
        <a:p>
          <a:endParaRPr lang="en-US" b="1"/>
        </a:p>
      </dgm:t>
    </dgm:pt>
    <dgm:pt modelId="{E4DAB22B-7266-4F17-AC36-A7B0B9271E25}" type="pres">
      <dgm:prSet presAssocID="{78D55C15-D231-45C1-A40B-8A66E1C3DAE5}" presName="Name0" presStyleCnt="0">
        <dgm:presLayoutVars>
          <dgm:dir/>
          <dgm:resizeHandles val="exact"/>
        </dgm:presLayoutVars>
      </dgm:prSet>
      <dgm:spPr/>
    </dgm:pt>
    <dgm:pt modelId="{D7FD342E-67BB-4A3A-AF9F-72B1C562C0B9}" type="pres">
      <dgm:prSet presAssocID="{9AE558F4-8300-4ABE-A4D5-91622C3AD35F}" presName="parTxOnly" presStyleLbl="node1" presStyleIdx="0" presStyleCnt="16">
        <dgm:presLayoutVars>
          <dgm:bulletEnabled val="1"/>
        </dgm:presLayoutVars>
      </dgm:prSet>
      <dgm:spPr/>
    </dgm:pt>
    <dgm:pt modelId="{E8D0FEEE-008D-4B55-84AA-3E736610DFFB}" type="pres">
      <dgm:prSet presAssocID="{C64E2A5F-A0EB-479C-B5F3-4F6A8583EEAC}" presName="parSpace" presStyleCnt="0"/>
      <dgm:spPr/>
    </dgm:pt>
    <dgm:pt modelId="{F430C919-9923-490D-B342-E95575CEEA19}" type="pres">
      <dgm:prSet presAssocID="{D7DA3FAD-7251-4F3F-B4F0-A8985CED3BD7}" presName="parTxOnly" presStyleLbl="node1" presStyleIdx="1" presStyleCnt="16">
        <dgm:presLayoutVars>
          <dgm:bulletEnabled val="1"/>
        </dgm:presLayoutVars>
      </dgm:prSet>
      <dgm:spPr/>
    </dgm:pt>
    <dgm:pt modelId="{441FA070-00C8-415A-BBCE-2E29678AC873}" type="pres">
      <dgm:prSet presAssocID="{5A35FBF2-8B67-40A7-BA2C-1BD04DD9A416}" presName="parSpace" presStyleCnt="0"/>
      <dgm:spPr/>
    </dgm:pt>
    <dgm:pt modelId="{A032A01E-1CDD-4BE2-B718-4FBBC9BC61C7}" type="pres">
      <dgm:prSet presAssocID="{F982FDFF-94F2-4415-B1B6-AE1E8C970E11}" presName="parTxOnly" presStyleLbl="node1" presStyleIdx="2" presStyleCnt="16">
        <dgm:presLayoutVars>
          <dgm:bulletEnabled val="1"/>
        </dgm:presLayoutVars>
      </dgm:prSet>
      <dgm:spPr/>
    </dgm:pt>
    <dgm:pt modelId="{DF452D4F-4203-4972-AB4F-4F6B0AB6EC6F}" type="pres">
      <dgm:prSet presAssocID="{4AE85788-A9E5-419A-ABE9-F619D420AB8A}" presName="parSpace" presStyleCnt="0"/>
      <dgm:spPr/>
    </dgm:pt>
    <dgm:pt modelId="{8AC57729-945C-4C33-BD50-15CD8D910E96}" type="pres">
      <dgm:prSet presAssocID="{37FC4DB1-EF4D-4773-9C0A-3028E2DE487B}" presName="parTxOnly" presStyleLbl="node1" presStyleIdx="3" presStyleCnt="16">
        <dgm:presLayoutVars>
          <dgm:bulletEnabled val="1"/>
        </dgm:presLayoutVars>
      </dgm:prSet>
      <dgm:spPr/>
    </dgm:pt>
    <dgm:pt modelId="{C75B9BFE-7521-49C4-9010-2B2D65212CC9}" type="pres">
      <dgm:prSet presAssocID="{A5D12744-6009-48E2-96D0-5D17CBA95A3A}" presName="parSpace" presStyleCnt="0"/>
      <dgm:spPr/>
    </dgm:pt>
    <dgm:pt modelId="{69A4482D-FBD8-4E58-B435-5F94AFF48A46}" type="pres">
      <dgm:prSet presAssocID="{EFBD3075-911C-401D-AB02-727EA26BE7AF}" presName="parTxOnly" presStyleLbl="node1" presStyleIdx="4" presStyleCnt="16">
        <dgm:presLayoutVars>
          <dgm:bulletEnabled val="1"/>
        </dgm:presLayoutVars>
      </dgm:prSet>
      <dgm:spPr/>
    </dgm:pt>
    <dgm:pt modelId="{3F29EA07-06F5-4048-8548-1294EC292A8E}" type="pres">
      <dgm:prSet presAssocID="{392FB568-ED33-4DAD-80CE-8373688E151C}" presName="parSpace" presStyleCnt="0"/>
      <dgm:spPr/>
    </dgm:pt>
    <dgm:pt modelId="{581F1B3D-A742-4AD8-8B49-8F73195DC6A6}" type="pres">
      <dgm:prSet presAssocID="{707527D1-08D0-49BF-872C-F933F21B924A}" presName="parTxOnly" presStyleLbl="node1" presStyleIdx="5" presStyleCnt="16">
        <dgm:presLayoutVars>
          <dgm:bulletEnabled val="1"/>
        </dgm:presLayoutVars>
      </dgm:prSet>
      <dgm:spPr/>
    </dgm:pt>
    <dgm:pt modelId="{A6CC4184-FD01-451A-8949-F276C96FBE38}" type="pres">
      <dgm:prSet presAssocID="{4E41AB71-DB61-4852-8FE0-2BA448FC9A70}" presName="parSpace" presStyleCnt="0"/>
      <dgm:spPr/>
    </dgm:pt>
    <dgm:pt modelId="{BB572EE3-4CC6-4D29-BC90-2EB5C877C43A}" type="pres">
      <dgm:prSet presAssocID="{F737E9AE-7CD4-4BE6-89F5-7A91297F8DC3}" presName="parTxOnly" presStyleLbl="node1" presStyleIdx="6" presStyleCnt="16">
        <dgm:presLayoutVars>
          <dgm:bulletEnabled val="1"/>
        </dgm:presLayoutVars>
      </dgm:prSet>
      <dgm:spPr/>
    </dgm:pt>
    <dgm:pt modelId="{CD36AEBC-57D6-4DD9-9576-146EABA35926}" type="pres">
      <dgm:prSet presAssocID="{8458F8DD-05B1-4242-AB67-F5CB46CF3F87}" presName="parSpace" presStyleCnt="0"/>
      <dgm:spPr/>
    </dgm:pt>
    <dgm:pt modelId="{CE24D83B-8B0E-4FF4-B057-3A5C938185C1}" type="pres">
      <dgm:prSet presAssocID="{CCD84F2B-255E-49C1-A6EE-476A64837ED3}" presName="parTxOnly" presStyleLbl="node1" presStyleIdx="7" presStyleCnt="16">
        <dgm:presLayoutVars>
          <dgm:bulletEnabled val="1"/>
        </dgm:presLayoutVars>
      </dgm:prSet>
      <dgm:spPr/>
    </dgm:pt>
    <dgm:pt modelId="{0513229B-6C34-454E-B6D6-920531566550}" type="pres">
      <dgm:prSet presAssocID="{64F847D3-6061-4753-8EAB-7F5FBFDB6C5F}" presName="parSpace" presStyleCnt="0"/>
      <dgm:spPr/>
    </dgm:pt>
    <dgm:pt modelId="{4A360A8E-7A56-46FF-8278-5F66568E1EE4}" type="pres">
      <dgm:prSet presAssocID="{B865B197-9FC6-4029-BFB2-62A78B767E9A}" presName="parTxOnly" presStyleLbl="node1" presStyleIdx="8" presStyleCnt="16">
        <dgm:presLayoutVars>
          <dgm:bulletEnabled val="1"/>
        </dgm:presLayoutVars>
      </dgm:prSet>
      <dgm:spPr/>
    </dgm:pt>
    <dgm:pt modelId="{A50112AD-2454-47DD-BA07-00E0C766330F}" type="pres">
      <dgm:prSet presAssocID="{6111596A-17DF-4E8C-B39B-13E858AC09E1}" presName="parSpace" presStyleCnt="0"/>
      <dgm:spPr/>
    </dgm:pt>
    <dgm:pt modelId="{6CB5F33A-A45F-4B09-9DA4-A9864F75CD62}" type="pres">
      <dgm:prSet presAssocID="{8A3A4158-5E41-45D9-AD9B-8686ACEBDEEF}" presName="parTxOnly" presStyleLbl="node1" presStyleIdx="9" presStyleCnt="16">
        <dgm:presLayoutVars>
          <dgm:bulletEnabled val="1"/>
        </dgm:presLayoutVars>
      </dgm:prSet>
      <dgm:spPr/>
    </dgm:pt>
    <dgm:pt modelId="{2CD2B57D-1ABC-433D-BB67-0F2BEB6CF113}" type="pres">
      <dgm:prSet presAssocID="{31B651B6-13B9-40C6-89C3-AD1B1119FEE5}" presName="parSpace" presStyleCnt="0"/>
      <dgm:spPr/>
    </dgm:pt>
    <dgm:pt modelId="{1B221F99-04F5-4D1D-815D-897D8931531B}" type="pres">
      <dgm:prSet presAssocID="{DBEAADB1-8313-4761-9B91-158C4F05477D}" presName="parTxOnly" presStyleLbl="node1" presStyleIdx="10" presStyleCnt="16">
        <dgm:presLayoutVars>
          <dgm:bulletEnabled val="1"/>
        </dgm:presLayoutVars>
      </dgm:prSet>
      <dgm:spPr/>
    </dgm:pt>
    <dgm:pt modelId="{074F1B83-78A6-46E0-AE60-62387D75621F}" type="pres">
      <dgm:prSet presAssocID="{DB24E3F6-3041-488F-819E-BC4B5B51B6CF}" presName="parSpace" presStyleCnt="0"/>
      <dgm:spPr/>
    </dgm:pt>
    <dgm:pt modelId="{5EC1BB99-C022-4B11-B51E-C0C0F21783B6}" type="pres">
      <dgm:prSet presAssocID="{DE571890-F461-420A-85BC-2D5F487E8F32}" presName="parTxOnly" presStyleLbl="node1" presStyleIdx="11" presStyleCnt="16">
        <dgm:presLayoutVars>
          <dgm:bulletEnabled val="1"/>
        </dgm:presLayoutVars>
      </dgm:prSet>
      <dgm:spPr/>
    </dgm:pt>
    <dgm:pt modelId="{5A58304A-E273-48E9-89C8-5397345C6C43}" type="pres">
      <dgm:prSet presAssocID="{C87D4C90-5AEF-468F-B497-E6EAA1C579EB}" presName="parSpace" presStyleCnt="0"/>
      <dgm:spPr/>
    </dgm:pt>
    <dgm:pt modelId="{6F5FCC55-C5CA-40B3-BD21-1CEAE40779CA}" type="pres">
      <dgm:prSet presAssocID="{7EBEB4B7-CDDC-46A6-A45D-C01407555E0F}" presName="parTxOnly" presStyleLbl="node1" presStyleIdx="12" presStyleCnt="16">
        <dgm:presLayoutVars>
          <dgm:bulletEnabled val="1"/>
        </dgm:presLayoutVars>
      </dgm:prSet>
      <dgm:spPr/>
    </dgm:pt>
    <dgm:pt modelId="{991416E2-8B08-49FA-9F22-B5B73FD4E9C5}" type="pres">
      <dgm:prSet presAssocID="{A2E9961B-1560-44D8-9490-8F4B6459D27C}" presName="parSpace" presStyleCnt="0"/>
      <dgm:spPr/>
    </dgm:pt>
    <dgm:pt modelId="{43454ECC-11A7-4CB8-B2F5-CE84A08FA468}" type="pres">
      <dgm:prSet presAssocID="{BEDFB2AB-A999-420B-A1BD-540BA124CD50}" presName="parTxOnly" presStyleLbl="node1" presStyleIdx="13" presStyleCnt="16">
        <dgm:presLayoutVars>
          <dgm:bulletEnabled val="1"/>
        </dgm:presLayoutVars>
      </dgm:prSet>
      <dgm:spPr/>
    </dgm:pt>
    <dgm:pt modelId="{93D589DC-3245-4FB6-A78C-777BE98196D1}" type="pres">
      <dgm:prSet presAssocID="{EF794CB0-47BF-4A60-99B8-9E5CB99EFD27}" presName="parSpace" presStyleCnt="0"/>
      <dgm:spPr/>
    </dgm:pt>
    <dgm:pt modelId="{5853E9B9-6092-4679-948E-2CB65BDD9555}" type="pres">
      <dgm:prSet presAssocID="{A353C79D-F744-4764-B6A5-03F26A3EC776}" presName="parTxOnly" presStyleLbl="node1" presStyleIdx="14" presStyleCnt="16">
        <dgm:presLayoutVars>
          <dgm:bulletEnabled val="1"/>
        </dgm:presLayoutVars>
      </dgm:prSet>
      <dgm:spPr/>
    </dgm:pt>
    <dgm:pt modelId="{A904D89C-F84B-4C9A-BAA6-0E384AD6448A}" type="pres">
      <dgm:prSet presAssocID="{F61D1CB2-FB51-4BE7-A818-98F5E55D5018}" presName="parSpace" presStyleCnt="0"/>
      <dgm:spPr/>
    </dgm:pt>
    <dgm:pt modelId="{55D60C18-6F68-4EA6-8C4B-D1B768CB4196}" type="pres">
      <dgm:prSet presAssocID="{DE041BC9-4AE8-4A7B-B650-DBBB2B66468E}" presName="parTxOnly" presStyleLbl="node1" presStyleIdx="15" presStyleCnt="16">
        <dgm:presLayoutVars>
          <dgm:bulletEnabled val="1"/>
        </dgm:presLayoutVars>
      </dgm:prSet>
      <dgm:spPr/>
    </dgm:pt>
  </dgm:ptLst>
  <dgm:cxnLst>
    <dgm:cxn modelId="{B84CD403-1BB5-47D2-9EFA-86D029F5C24C}" srcId="{78D55C15-D231-45C1-A40B-8A66E1C3DAE5}" destId="{DBEAADB1-8313-4761-9B91-158C4F05477D}" srcOrd="10" destOrd="0" parTransId="{2A3D9E64-A0D0-4389-AD3B-D364630654D4}" sibTransId="{DB24E3F6-3041-488F-819E-BC4B5B51B6CF}"/>
    <dgm:cxn modelId="{6A559805-1993-48DD-BC1C-A9C74FBD5064}" srcId="{78D55C15-D231-45C1-A40B-8A66E1C3DAE5}" destId="{DE041BC9-4AE8-4A7B-B650-DBBB2B66468E}" srcOrd="15" destOrd="0" parTransId="{411539E2-091A-4A12-A243-E0973DC98191}" sibTransId="{3D10CD99-7EA2-4967-98AE-3E7B46A3DEA1}"/>
    <dgm:cxn modelId="{FB545912-4A34-4D5D-A03B-FCB72A43D0AF}" srcId="{78D55C15-D231-45C1-A40B-8A66E1C3DAE5}" destId="{BEDFB2AB-A999-420B-A1BD-540BA124CD50}" srcOrd="13" destOrd="0" parTransId="{757A585C-7EC5-4ADD-A97E-188CDEA5F653}" sibTransId="{EF794CB0-47BF-4A60-99B8-9E5CB99EFD27}"/>
    <dgm:cxn modelId="{2E4D3C16-DB59-4FE6-9A12-3E2349B9EE18}" srcId="{78D55C15-D231-45C1-A40B-8A66E1C3DAE5}" destId="{F982FDFF-94F2-4415-B1B6-AE1E8C970E11}" srcOrd="2" destOrd="0" parTransId="{BF3EB5E8-197C-416D-90DC-DD7F1C610461}" sibTransId="{4AE85788-A9E5-419A-ABE9-F619D420AB8A}"/>
    <dgm:cxn modelId="{3B256B18-2E15-48DE-BC26-CBD669871EA4}" type="presOf" srcId="{B865B197-9FC6-4029-BFB2-62A78B767E9A}" destId="{4A360A8E-7A56-46FF-8278-5F66568E1EE4}" srcOrd="0" destOrd="0" presId="urn:microsoft.com/office/officeart/2005/8/layout/hChevron3"/>
    <dgm:cxn modelId="{D170BC1E-2538-4182-B4DA-EEBE6C4D6D98}" type="presOf" srcId="{DE041BC9-4AE8-4A7B-B650-DBBB2B66468E}" destId="{55D60C18-6F68-4EA6-8C4B-D1B768CB4196}" srcOrd="0" destOrd="0" presId="urn:microsoft.com/office/officeart/2005/8/layout/hChevron3"/>
    <dgm:cxn modelId="{1C3C5424-9786-40C7-8405-24D448CCE8EC}" srcId="{78D55C15-D231-45C1-A40B-8A66E1C3DAE5}" destId="{7EBEB4B7-CDDC-46A6-A45D-C01407555E0F}" srcOrd="12" destOrd="0" parTransId="{C0FFC45E-B7AC-4B77-9B26-6DFAA565BB4D}" sibTransId="{A2E9961B-1560-44D8-9490-8F4B6459D27C}"/>
    <dgm:cxn modelId="{C9F23A26-009C-4B8C-BBD2-300382E0F09B}" type="presOf" srcId="{9AE558F4-8300-4ABE-A4D5-91622C3AD35F}" destId="{D7FD342E-67BB-4A3A-AF9F-72B1C562C0B9}" srcOrd="0" destOrd="0" presId="urn:microsoft.com/office/officeart/2005/8/layout/hChevron3"/>
    <dgm:cxn modelId="{4AAFAC38-B2E7-4D64-8691-EDB6FB951AA6}" type="presOf" srcId="{707527D1-08D0-49BF-872C-F933F21B924A}" destId="{581F1B3D-A742-4AD8-8B49-8F73195DC6A6}" srcOrd="0" destOrd="0" presId="urn:microsoft.com/office/officeart/2005/8/layout/hChevron3"/>
    <dgm:cxn modelId="{4706D33B-0571-4FA5-8087-55913AD4CC5B}" type="presOf" srcId="{CCD84F2B-255E-49C1-A6EE-476A64837ED3}" destId="{CE24D83B-8B0E-4FF4-B057-3A5C938185C1}" srcOrd="0" destOrd="0" presId="urn:microsoft.com/office/officeart/2005/8/layout/hChevron3"/>
    <dgm:cxn modelId="{0BD8E262-D48B-4137-AE64-A5184392E0BF}" type="presOf" srcId="{F982FDFF-94F2-4415-B1B6-AE1E8C970E11}" destId="{A032A01E-1CDD-4BE2-B718-4FBBC9BC61C7}" srcOrd="0" destOrd="0" presId="urn:microsoft.com/office/officeart/2005/8/layout/hChevron3"/>
    <dgm:cxn modelId="{045D7B65-45FD-4E9D-92E7-D8D148595DF4}" srcId="{78D55C15-D231-45C1-A40B-8A66E1C3DAE5}" destId="{D7DA3FAD-7251-4F3F-B4F0-A8985CED3BD7}" srcOrd="1" destOrd="0" parTransId="{1C5940C1-0893-433E-99A5-8F2CFD9A899E}" sibTransId="{5A35FBF2-8B67-40A7-BA2C-1BD04DD9A416}"/>
    <dgm:cxn modelId="{44406246-FA16-4E93-B6A2-3DEAD2DFA7EA}" srcId="{78D55C15-D231-45C1-A40B-8A66E1C3DAE5}" destId="{B865B197-9FC6-4029-BFB2-62A78B767E9A}" srcOrd="8" destOrd="0" parTransId="{8F31C09B-E763-4949-B7BD-A3ADB66EC2F9}" sibTransId="{6111596A-17DF-4E8C-B39B-13E858AC09E1}"/>
    <dgm:cxn modelId="{B507666A-B6B4-4318-B367-1F3B034E6B05}" type="presOf" srcId="{F737E9AE-7CD4-4BE6-89F5-7A91297F8DC3}" destId="{BB572EE3-4CC6-4D29-BC90-2EB5C877C43A}" srcOrd="0" destOrd="0" presId="urn:microsoft.com/office/officeart/2005/8/layout/hChevron3"/>
    <dgm:cxn modelId="{FED05D6B-6DFC-4DED-ABC4-B67616CB358C}" srcId="{78D55C15-D231-45C1-A40B-8A66E1C3DAE5}" destId="{9AE558F4-8300-4ABE-A4D5-91622C3AD35F}" srcOrd="0" destOrd="0" parTransId="{8A6D8EDA-2828-47B2-B09D-E8D5B8DEC842}" sibTransId="{C64E2A5F-A0EB-479C-B5F3-4F6A8583EEAC}"/>
    <dgm:cxn modelId="{E7C76550-C32A-446B-8CC0-E4A261057998}" type="presOf" srcId="{BEDFB2AB-A999-420B-A1BD-540BA124CD50}" destId="{43454ECC-11A7-4CB8-B2F5-CE84A08FA468}" srcOrd="0" destOrd="0" presId="urn:microsoft.com/office/officeart/2005/8/layout/hChevron3"/>
    <dgm:cxn modelId="{707A7278-C518-4371-8F82-8212CCC3843E}" type="presOf" srcId="{A353C79D-F744-4764-B6A5-03F26A3EC776}" destId="{5853E9B9-6092-4679-948E-2CB65BDD9555}" srcOrd="0" destOrd="0" presId="urn:microsoft.com/office/officeart/2005/8/layout/hChevron3"/>
    <dgm:cxn modelId="{E7E4C278-D5F5-4055-ABDD-3CCB46BDDAF0}" type="presOf" srcId="{DBEAADB1-8313-4761-9B91-158C4F05477D}" destId="{1B221F99-04F5-4D1D-815D-897D8931531B}" srcOrd="0" destOrd="0" presId="urn:microsoft.com/office/officeart/2005/8/layout/hChevron3"/>
    <dgm:cxn modelId="{3140645A-72C4-48EB-9444-4B6685525740}" srcId="{78D55C15-D231-45C1-A40B-8A66E1C3DAE5}" destId="{DE571890-F461-420A-85BC-2D5F487E8F32}" srcOrd="11" destOrd="0" parTransId="{E3D4126D-436D-4684-AF64-EF318760F2DC}" sibTransId="{C87D4C90-5AEF-468F-B497-E6EAA1C579EB}"/>
    <dgm:cxn modelId="{47B2E65A-1A3F-43E9-B785-593E6162AA82}" srcId="{78D55C15-D231-45C1-A40B-8A66E1C3DAE5}" destId="{8A3A4158-5E41-45D9-AD9B-8686ACEBDEEF}" srcOrd="9" destOrd="0" parTransId="{3B87AB0B-DE69-46D6-AF36-5889D3D73ECE}" sibTransId="{31B651B6-13B9-40C6-89C3-AD1B1119FEE5}"/>
    <dgm:cxn modelId="{AFE77A94-5227-4CE9-9504-9DB32C4DAB4B}" srcId="{78D55C15-D231-45C1-A40B-8A66E1C3DAE5}" destId="{707527D1-08D0-49BF-872C-F933F21B924A}" srcOrd="5" destOrd="0" parTransId="{69C64644-2AE7-4C7F-BB2F-41D7F7C0EB1C}" sibTransId="{4E41AB71-DB61-4852-8FE0-2BA448FC9A70}"/>
    <dgm:cxn modelId="{AA091196-A746-4F99-BD35-D57102A5237A}" srcId="{78D55C15-D231-45C1-A40B-8A66E1C3DAE5}" destId="{F737E9AE-7CD4-4BE6-89F5-7A91297F8DC3}" srcOrd="6" destOrd="0" parTransId="{9A1742D0-EEBD-4534-B709-5DE4434B8FDA}" sibTransId="{8458F8DD-05B1-4242-AB67-F5CB46CF3F87}"/>
    <dgm:cxn modelId="{215633AA-B285-4F24-9CDA-23EACC74508E}" type="presOf" srcId="{8A3A4158-5E41-45D9-AD9B-8686ACEBDEEF}" destId="{6CB5F33A-A45F-4B09-9DA4-A9864F75CD62}" srcOrd="0" destOrd="0" presId="urn:microsoft.com/office/officeart/2005/8/layout/hChevron3"/>
    <dgm:cxn modelId="{0B4205B7-A70D-4FDA-8C31-BEBEF84CD71D}" srcId="{78D55C15-D231-45C1-A40B-8A66E1C3DAE5}" destId="{EFBD3075-911C-401D-AB02-727EA26BE7AF}" srcOrd="4" destOrd="0" parTransId="{09A2B45F-D1A8-4FFB-B136-B00C7CBFF58B}" sibTransId="{392FB568-ED33-4DAD-80CE-8373688E151C}"/>
    <dgm:cxn modelId="{E05C04BC-0A18-4E4F-B8C8-1ED7F47D989F}" srcId="{78D55C15-D231-45C1-A40B-8A66E1C3DAE5}" destId="{37FC4DB1-EF4D-4773-9C0A-3028E2DE487B}" srcOrd="3" destOrd="0" parTransId="{13FE38A1-3485-45DD-AC0A-65E38F50D764}" sibTransId="{A5D12744-6009-48E2-96D0-5D17CBA95A3A}"/>
    <dgm:cxn modelId="{7A82A9BF-E2BB-4A0B-ABB3-5AB9411F46DC}" srcId="{78D55C15-D231-45C1-A40B-8A66E1C3DAE5}" destId="{CCD84F2B-255E-49C1-A6EE-476A64837ED3}" srcOrd="7" destOrd="0" parTransId="{95E9AE8C-8A40-4FCA-8C41-2A0CD016E7CF}" sibTransId="{64F847D3-6061-4753-8EAB-7F5FBFDB6C5F}"/>
    <dgm:cxn modelId="{8AE7AABF-1ACE-4B21-A6E3-4DEC1E6387A7}" srcId="{78D55C15-D231-45C1-A40B-8A66E1C3DAE5}" destId="{A353C79D-F744-4764-B6A5-03F26A3EC776}" srcOrd="14" destOrd="0" parTransId="{D5D46BD5-27D0-4AE9-B3BE-5B08F40ECA6B}" sibTransId="{F61D1CB2-FB51-4BE7-A818-98F5E55D5018}"/>
    <dgm:cxn modelId="{795254C4-9483-4299-BB7E-927A16F3DA56}" type="presOf" srcId="{7EBEB4B7-CDDC-46A6-A45D-C01407555E0F}" destId="{6F5FCC55-C5CA-40B3-BD21-1CEAE40779CA}" srcOrd="0" destOrd="0" presId="urn:microsoft.com/office/officeart/2005/8/layout/hChevron3"/>
    <dgm:cxn modelId="{2E8F5CC5-74C4-4FBA-A2FA-AB09850CEEC8}" type="presOf" srcId="{D7DA3FAD-7251-4F3F-B4F0-A8985CED3BD7}" destId="{F430C919-9923-490D-B342-E95575CEEA19}" srcOrd="0" destOrd="0" presId="urn:microsoft.com/office/officeart/2005/8/layout/hChevron3"/>
    <dgm:cxn modelId="{A1AA12D1-9C98-4D71-AA38-ED4EF9CAA2FC}" type="presOf" srcId="{EFBD3075-911C-401D-AB02-727EA26BE7AF}" destId="{69A4482D-FBD8-4E58-B435-5F94AFF48A46}" srcOrd="0" destOrd="0" presId="urn:microsoft.com/office/officeart/2005/8/layout/hChevron3"/>
    <dgm:cxn modelId="{4C57C0ED-BF84-4A0B-BCA2-7F71169FF6CD}" type="presOf" srcId="{78D55C15-D231-45C1-A40B-8A66E1C3DAE5}" destId="{E4DAB22B-7266-4F17-AC36-A7B0B9271E25}" srcOrd="0" destOrd="0" presId="urn:microsoft.com/office/officeart/2005/8/layout/hChevron3"/>
    <dgm:cxn modelId="{FA6515F0-A021-44F9-877C-18C1F5CDB9B2}" type="presOf" srcId="{DE571890-F461-420A-85BC-2D5F487E8F32}" destId="{5EC1BB99-C022-4B11-B51E-C0C0F21783B6}" srcOrd="0" destOrd="0" presId="urn:microsoft.com/office/officeart/2005/8/layout/hChevron3"/>
    <dgm:cxn modelId="{175CAFFB-4E25-4977-BAAC-385091469DF5}" type="presOf" srcId="{37FC4DB1-EF4D-4773-9C0A-3028E2DE487B}" destId="{8AC57729-945C-4C33-BD50-15CD8D910E96}" srcOrd="0" destOrd="0" presId="urn:microsoft.com/office/officeart/2005/8/layout/hChevron3"/>
    <dgm:cxn modelId="{764FA4EF-B3B0-46D2-9467-EED43990D04E}" type="presParOf" srcId="{E4DAB22B-7266-4F17-AC36-A7B0B9271E25}" destId="{D7FD342E-67BB-4A3A-AF9F-72B1C562C0B9}" srcOrd="0" destOrd="0" presId="urn:microsoft.com/office/officeart/2005/8/layout/hChevron3"/>
    <dgm:cxn modelId="{3E05C29D-870D-44A8-9E49-F3C42D680A81}" type="presParOf" srcId="{E4DAB22B-7266-4F17-AC36-A7B0B9271E25}" destId="{E8D0FEEE-008D-4B55-84AA-3E736610DFFB}" srcOrd="1" destOrd="0" presId="urn:microsoft.com/office/officeart/2005/8/layout/hChevron3"/>
    <dgm:cxn modelId="{A56456E6-DED4-47B4-AABA-41BFE494B5E8}" type="presParOf" srcId="{E4DAB22B-7266-4F17-AC36-A7B0B9271E25}" destId="{F430C919-9923-490D-B342-E95575CEEA19}" srcOrd="2" destOrd="0" presId="urn:microsoft.com/office/officeart/2005/8/layout/hChevron3"/>
    <dgm:cxn modelId="{815A6417-B197-4998-89CE-47BB76E4A17A}" type="presParOf" srcId="{E4DAB22B-7266-4F17-AC36-A7B0B9271E25}" destId="{441FA070-00C8-415A-BBCE-2E29678AC873}" srcOrd="3" destOrd="0" presId="urn:microsoft.com/office/officeart/2005/8/layout/hChevron3"/>
    <dgm:cxn modelId="{80451C30-A8AD-4662-B2D2-051A0997CCE1}" type="presParOf" srcId="{E4DAB22B-7266-4F17-AC36-A7B0B9271E25}" destId="{A032A01E-1CDD-4BE2-B718-4FBBC9BC61C7}" srcOrd="4" destOrd="0" presId="urn:microsoft.com/office/officeart/2005/8/layout/hChevron3"/>
    <dgm:cxn modelId="{9C4AFF56-A48D-4923-BAC2-C34128AF8F6E}" type="presParOf" srcId="{E4DAB22B-7266-4F17-AC36-A7B0B9271E25}" destId="{DF452D4F-4203-4972-AB4F-4F6B0AB6EC6F}" srcOrd="5" destOrd="0" presId="urn:microsoft.com/office/officeart/2005/8/layout/hChevron3"/>
    <dgm:cxn modelId="{D9F06BDC-C01F-4DDD-A70A-239B5B81B92C}" type="presParOf" srcId="{E4DAB22B-7266-4F17-AC36-A7B0B9271E25}" destId="{8AC57729-945C-4C33-BD50-15CD8D910E96}" srcOrd="6" destOrd="0" presId="urn:microsoft.com/office/officeart/2005/8/layout/hChevron3"/>
    <dgm:cxn modelId="{35D20F9F-9654-4201-B852-3F701F0D0121}" type="presParOf" srcId="{E4DAB22B-7266-4F17-AC36-A7B0B9271E25}" destId="{C75B9BFE-7521-49C4-9010-2B2D65212CC9}" srcOrd="7" destOrd="0" presId="urn:microsoft.com/office/officeart/2005/8/layout/hChevron3"/>
    <dgm:cxn modelId="{A38A316B-5696-4EA6-8C99-81B4BAEA5901}" type="presParOf" srcId="{E4DAB22B-7266-4F17-AC36-A7B0B9271E25}" destId="{69A4482D-FBD8-4E58-B435-5F94AFF48A46}" srcOrd="8" destOrd="0" presId="urn:microsoft.com/office/officeart/2005/8/layout/hChevron3"/>
    <dgm:cxn modelId="{E1B6F1C9-1B5E-4B14-B065-5DBC3EC23B98}" type="presParOf" srcId="{E4DAB22B-7266-4F17-AC36-A7B0B9271E25}" destId="{3F29EA07-06F5-4048-8548-1294EC292A8E}" srcOrd="9" destOrd="0" presId="urn:microsoft.com/office/officeart/2005/8/layout/hChevron3"/>
    <dgm:cxn modelId="{46432575-A7F9-4306-81ED-1315717CA6DE}" type="presParOf" srcId="{E4DAB22B-7266-4F17-AC36-A7B0B9271E25}" destId="{581F1B3D-A742-4AD8-8B49-8F73195DC6A6}" srcOrd="10" destOrd="0" presId="urn:microsoft.com/office/officeart/2005/8/layout/hChevron3"/>
    <dgm:cxn modelId="{2F980AD5-1AE1-46D0-93C3-A755D36012E7}" type="presParOf" srcId="{E4DAB22B-7266-4F17-AC36-A7B0B9271E25}" destId="{A6CC4184-FD01-451A-8949-F276C96FBE38}" srcOrd="11" destOrd="0" presId="urn:microsoft.com/office/officeart/2005/8/layout/hChevron3"/>
    <dgm:cxn modelId="{335C13A7-9BAD-4BB4-B9FF-2745BCF05E86}" type="presParOf" srcId="{E4DAB22B-7266-4F17-AC36-A7B0B9271E25}" destId="{BB572EE3-4CC6-4D29-BC90-2EB5C877C43A}" srcOrd="12" destOrd="0" presId="urn:microsoft.com/office/officeart/2005/8/layout/hChevron3"/>
    <dgm:cxn modelId="{0F4BB4C4-57D2-4F7E-A8C2-329CFE9DA611}" type="presParOf" srcId="{E4DAB22B-7266-4F17-AC36-A7B0B9271E25}" destId="{CD36AEBC-57D6-4DD9-9576-146EABA35926}" srcOrd="13" destOrd="0" presId="urn:microsoft.com/office/officeart/2005/8/layout/hChevron3"/>
    <dgm:cxn modelId="{5962D86F-F2B2-4C11-9594-5848FE312416}" type="presParOf" srcId="{E4DAB22B-7266-4F17-AC36-A7B0B9271E25}" destId="{CE24D83B-8B0E-4FF4-B057-3A5C938185C1}" srcOrd="14" destOrd="0" presId="urn:microsoft.com/office/officeart/2005/8/layout/hChevron3"/>
    <dgm:cxn modelId="{687B98BC-A930-4D1E-A5F4-21A0D8CE4372}" type="presParOf" srcId="{E4DAB22B-7266-4F17-AC36-A7B0B9271E25}" destId="{0513229B-6C34-454E-B6D6-920531566550}" srcOrd="15" destOrd="0" presId="urn:microsoft.com/office/officeart/2005/8/layout/hChevron3"/>
    <dgm:cxn modelId="{05A4C749-2FCD-41C0-A1CB-0DCA0FC7C0B8}" type="presParOf" srcId="{E4DAB22B-7266-4F17-AC36-A7B0B9271E25}" destId="{4A360A8E-7A56-46FF-8278-5F66568E1EE4}" srcOrd="16" destOrd="0" presId="urn:microsoft.com/office/officeart/2005/8/layout/hChevron3"/>
    <dgm:cxn modelId="{FC5F350E-7D53-4DF0-9AEF-B8FB265D6276}" type="presParOf" srcId="{E4DAB22B-7266-4F17-AC36-A7B0B9271E25}" destId="{A50112AD-2454-47DD-BA07-00E0C766330F}" srcOrd="17" destOrd="0" presId="urn:microsoft.com/office/officeart/2005/8/layout/hChevron3"/>
    <dgm:cxn modelId="{106D5AC8-1149-49B8-B411-91F49D4357F2}" type="presParOf" srcId="{E4DAB22B-7266-4F17-AC36-A7B0B9271E25}" destId="{6CB5F33A-A45F-4B09-9DA4-A9864F75CD62}" srcOrd="18" destOrd="0" presId="urn:microsoft.com/office/officeart/2005/8/layout/hChevron3"/>
    <dgm:cxn modelId="{ECCB2FD7-DE7F-4BC8-933E-3398C6572C7C}" type="presParOf" srcId="{E4DAB22B-7266-4F17-AC36-A7B0B9271E25}" destId="{2CD2B57D-1ABC-433D-BB67-0F2BEB6CF113}" srcOrd="19" destOrd="0" presId="urn:microsoft.com/office/officeart/2005/8/layout/hChevron3"/>
    <dgm:cxn modelId="{9A1D7B9E-DC18-4A31-B5A0-139F3B732A67}" type="presParOf" srcId="{E4DAB22B-7266-4F17-AC36-A7B0B9271E25}" destId="{1B221F99-04F5-4D1D-815D-897D8931531B}" srcOrd="20" destOrd="0" presId="urn:microsoft.com/office/officeart/2005/8/layout/hChevron3"/>
    <dgm:cxn modelId="{9B0F9A5B-D3D0-4914-A06D-C58345C56740}" type="presParOf" srcId="{E4DAB22B-7266-4F17-AC36-A7B0B9271E25}" destId="{074F1B83-78A6-46E0-AE60-62387D75621F}" srcOrd="21" destOrd="0" presId="urn:microsoft.com/office/officeart/2005/8/layout/hChevron3"/>
    <dgm:cxn modelId="{0AFCF9D5-883C-40C8-89FD-00F8675B3A6D}" type="presParOf" srcId="{E4DAB22B-7266-4F17-AC36-A7B0B9271E25}" destId="{5EC1BB99-C022-4B11-B51E-C0C0F21783B6}" srcOrd="22" destOrd="0" presId="urn:microsoft.com/office/officeart/2005/8/layout/hChevron3"/>
    <dgm:cxn modelId="{5B129327-248D-4E9E-996B-ED26CECCEE91}" type="presParOf" srcId="{E4DAB22B-7266-4F17-AC36-A7B0B9271E25}" destId="{5A58304A-E273-48E9-89C8-5397345C6C43}" srcOrd="23" destOrd="0" presId="urn:microsoft.com/office/officeart/2005/8/layout/hChevron3"/>
    <dgm:cxn modelId="{48079A61-5986-4353-8A03-2C1E5F336963}" type="presParOf" srcId="{E4DAB22B-7266-4F17-AC36-A7B0B9271E25}" destId="{6F5FCC55-C5CA-40B3-BD21-1CEAE40779CA}" srcOrd="24" destOrd="0" presId="urn:microsoft.com/office/officeart/2005/8/layout/hChevron3"/>
    <dgm:cxn modelId="{D7154684-C5B9-42A6-8981-7FC889AB20CB}" type="presParOf" srcId="{E4DAB22B-7266-4F17-AC36-A7B0B9271E25}" destId="{991416E2-8B08-49FA-9F22-B5B73FD4E9C5}" srcOrd="25" destOrd="0" presId="urn:microsoft.com/office/officeart/2005/8/layout/hChevron3"/>
    <dgm:cxn modelId="{8F605545-0E0E-4D52-B66D-92907D375505}" type="presParOf" srcId="{E4DAB22B-7266-4F17-AC36-A7B0B9271E25}" destId="{43454ECC-11A7-4CB8-B2F5-CE84A08FA468}" srcOrd="26" destOrd="0" presId="urn:microsoft.com/office/officeart/2005/8/layout/hChevron3"/>
    <dgm:cxn modelId="{DDD5CD45-7E01-46E5-9F74-CECB34EF14B1}" type="presParOf" srcId="{E4DAB22B-7266-4F17-AC36-A7B0B9271E25}" destId="{93D589DC-3245-4FB6-A78C-777BE98196D1}" srcOrd="27" destOrd="0" presId="urn:microsoft.com/office/officeart/2005/8/layout/hChevron3"/>
    <dgm:cxn modelId="{DE06EFAA-CAB0-4A33-A8B3-28121B67DEC5}" type="presParOf" srcId="{E4DAB22B-7266-4F17-AC36-A7B0B9271E25}" destId="{5853E9B9-6092-4679-948E-2CB65BDD9555}" srcOrd="28" destOrd="0" presId="urn:microsoft.com/office/officeart/2005/8/layout/hChevron3"/>
    <dgm:cxn modelId="{CB6A232F-DA8F-4125-ABF3-9E2669E3CDB0}" type="presParOf" srcId="{E4DAB22B-7266-4F17-AC36-A7B0B9271E25}" destId="{A904D89C-F84B-4C9A-BAA6-0E384AD6448A}" srcOrd="29" destOrd="0" presId="urn:microsoft.com/office/officeart/2005/8/layout/hChevron3"/>
    <dgm:cxn modelId="{C6D3B858-7FF5-46E0-8859-A5985B3F4ED7}" type="presParOf" srcId="{E4DAB22B-7266-4F17-AC36-A7B0B9271E25}" destId="{55D60C18-6F68-4EA6-8C4B-D1B768CB4196}" srcOrd="3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CC3E9-1EA2-4416-9389-17243CB8E456}">
      <dsp:nvSpPr>
        <dsp:cNvPr id="0" name=""/>
        <dsp:cNvSpPr/>
      </dsp:nvSpPr>
      <dsp:spPr>
        <a:xfrm>
          <a:off x="1212569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5B520-4AD7-40C8-9807-55C837ED6085}">
      <dsp:nvSpPr>
        <dsp:cNvPr id="0" name=""/>
        <dsp:cNvSpPr/>
      </dsp:nvSpPr>
      <dsp:spPr>
        <a:xfrm>
          <a:off x="417971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COURSE OVERVIEW</a:t>
          </a:r>
        </a:p>
      </dsp:txBody>
      <dsp:txXfrm>
        <a:off x="417971" y="2647231"/>
        <a:ext cx="2889450" cy="720000"/>
      </dsp:txXfrm>
    </dsp:sp>
    <dsp:sp modelId="{6B807B05-8A3B-4C19-8C59-72517BD7C734}">
      <dsp:nvSpPr>
        <dsp:cNvPr id="0" name=""/>
        <dsp:cNvSpPr/>
      </dsp:nvSpPr>
      <dsp:spPr>
        <a:xfrm>
          <a:off x="4607673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FA9C4-C02E-446B-B744-F68CE3D003B1}">
      <dsp:nvSpPr>
        <dsp:cNvPr id="0" name=""/>
        <dsp:cNvSpPr/>
      </dsp:nvSpPr>
      <dsp:spPr>
        <a:xfrm>
          <a:off x="3813075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ANDROID DEVELOPMENT</a:t>
          </a:r>
        </a:p>
      </dsp:txBody>
      <dsp:txXfrm>
        <a:off x="3813075" y="2647231"/>
        <a:ext cx="2889450" cy="720000"/>
      </dsp:txXfrm>
    </dsp:sp>
    <dsp:sp modelId="{056DE14B-5FC9-4AA4-900F-2621B12EB305}">
      <dsp:nvSpPr>
        <dsp:cNvPr id="0" name=""/>
        <dsp:cNvSpPr/>
      </dsp:nvSpPr>
      <dsp:spPr>
        <a:xfrm>
          <a:off x="8002777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7DD1C-DA45-4208-A8C8-281DF783209F}">
      <dsp:nvSpPr>
        <dsp:cNvPr id="0" name=""/>
        <dsp:cNvSpPr/>
      </dsp:nvSpPr>
      <dsp:spPr>
        <a:xfrm>
          <a:off x="7208178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ASSIGNMENT</a:t>
          </a:r>
        </a:p>
      </dsp:txBody>
      <dsp:txXfrm>
        <a:off x="7208178" y="2647231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D342E-67BB-4A3A-AF9F-72B1C562C0B9}">
      <dsp:nvSpPr>
        <dsp:cNvPr id="0" name=""/>
        <dsp:cNvSpPr/>
      </dsp:nvSpPr>
      <dsp:spPr>
        <a:xfrm>
          <a:off x="3617" y="0"/>
          <a:ext cx="1460128" cy="352337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August</a:t>
          </a:r>
        </a:p>
      </dsp:txBody>
      <dsp:txXfrm>
        <a:off x="3617" y="0"/>
        <a:ext cx="1372044" cy="352337"/>
      </dsp:txXfrm>
    </dsp:sp>
    <dsp:sp modelId="{F430C919-9923-490D-B342-E95575CEEA19}">
      <dsp:nvSpPr>
        <dsp:cNvPr id="0" name=""/>
        <dsp:cNvSpPr/>
      </dsp:nvSpPr>
      <dsp:spPr>
        <a:xfrm>
          <a:off x="687969" y="0"/>
          <a:ext cx="3878883" cy="3523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September</a:t>
          </a:r>
        </a:p>
      </dsp:txBody>
      <dsp:txXfrm>
        <a:off x="864138" y="0"/>
        <a:ext cx="3526546" cy="352337"/>
      </dsp:txXfrm>
    </dsp:sp>
    <dsp:sp modelId="{A032A01E-1CDD-4BE2-B718-4FBBC9BC61C7}">
      <dsp:nvSpPr>
        <dsp:cNvPr id="0" name=""/>
        <dsp:cNvSpPr/>
      </dsp:nvSpPr>
      <dsp:spPr>
        <a:xfrm>
          <a:off x="3791076" y="0"/>
          <a:ext cx="3878883" cy="3523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October</a:t>
          </a:r>
        </a:p>
      </dsp:txBody>
      <dsp:txXfrm>
        <a:off x="3967245" y="0"/>
        <a:ext cx="3526546" cy="352337"/>
      </dsp:txXfrm>
    </dsp:sp>
    <dsp:sp modelId="{8AC57729-945C-4C33-BD50-15CD8D910E96}">
      <dsp:nvSpPr>
        <dsp:cNvPr id="0" name=""/>
        <dsp:cNvSpPr/>
      </dsp:nvSpPr>
      <dsp:spPr>
        <a:xfrm>
          <a:off x="6894183" y="0"/>
          <a:ext cx="3878883" cy="3523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November</a:t>
          </a:r>
        </a:p>
      </dsp:txBody>
      <dsp:txXfrm>
        <a:off x="7070352" y="0"/>
        <a:ext cx="3526546" cy="352337"/>
      </dsp:txXfrm>
    </dsp:sp>
    <dsp:sp modelId="{69A4482D-FBD8-4E58-B435-5F94AFF48A46}">
      <dsp:nvSpPr>
        <dsp:cNvPr id="0" name=""/>
        <dsp:cNvSpPr/>
      </dsp:nvSpPr>
      <dsp:spPr>
        <a:xfrm>
          <a:off x="9997290" y="0"/>
          <a:ext cx="1203540" cy="3523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December</a:t>
          </a:r>
        </a:p>
      </dsp:txBody>
      <dsp:txXfrm>
        <a:off x="10173459" y="0"/>
        <a:ext cx="851203" cy="3523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D342E-67BB-4A3A-AF9F-72B1C562C0B9}">
      <dsp:nvSpPr>
        <dsp:cNvPr id="0" name=""/>
        <dsp:cNvSpPr/>
      </dsp:nvSpPr>
      <dsp:spPr>
        <a:xfrm>
          <a:off x="1367" y="0"/>
          <a:ext cx="861830" cy="307397"/>
        </a:xfrm>
        <a:prstGeom prst="homePlate">
          <a:avLst/>
        </a:prstGeom>
        <a:solidFill>
          <a:srgbClr val="A5CC9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</a:t>
          </a:r>
        </a:p>
      </dsp:txBody>
      <dsp:txXfrm>
        <a:off x="1367" y="0"/>
        <a:ext cx="784981" cy="307397"/>
      </dsp:txXfrm>
    </dsp:sp>
    <dsp:sp modelId="{F430C919-9923-490D-B342-E95575CEEA19}">
      <dsp:nvSpPr>
        <dsp:cNvPr id="0" name=""/>
        <dsp:cNvSpPr/>
      </dsp:nvSpPr>
      <dsp:spPr>
        <a:xfrm>
          <a:off x="690832" y="0"/>
          <a:ext cx="861830" cy="307397"/>
        </a:xfrm>
        <a:prstGeom prst="chevron">
          <a:avLst/>
        </a:prstGeom>
        <a:solidFill>
          <a:srgbClr val="A5CC9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2</a:t>
          </a:r>
        </a:p>
      </dsp:txBody>
      <dsp:txXfrm>
        <a:off x="844531" y="0"/>
        <a:ext cx="554433" cy="307397"/>
      </dsp:txXfrm>
    </dsp:sp>
    <dsp:sp modelId="{A032A01E-1CDD-4BE2-B718-4FBBC9BC61C7}">
      <dsp:nvSpPr>
        <dsp:cNvPr id="0" name=""/>
        <dsp:cNvSpPr/>
      </dsp:nvSpPr>
      <dsp:spPr>
        <a:xfrm>
          <a:off x="1380296" y="0"/>
          <a:ext cx="861830" cy="307397"/>
        </a:xfrm>
        <a:prstGeom prst="chevron">
          <a:avLst/>
        </a:prstGeom>
        <a:solidFill>
          <a:srgbClr val="A5CC9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3</a:t>
          </a:r>
        </a:p>
      </dsp:txBody>
      <dsp:txXfrm>
        <a:off x="1533995" y="0"/>
        <a:ext cx="554433" cy="307397"/>
      </dsp:txXfrm>
    </dsp:sp>
    <dsp:sp modelId="{8AC57729-945C-4C33-BD50-15CD8D910E96}">
      <dsp:nvSpPr>
        <dsp:cNvPr id="0" name=""/>
        <dsp:cNvSpPr/>
      </dsp:nvSpPr>
      <dsp:spPr>
        <a:xfrm>
          <a:off x="2069760" y="0"/>
          <a:ext cx="861830" cy="307397"/>
        </a:xfrm>
        <a:prstGeom prst="chevron">
          <a:avLst/>
        </a:prstGeom>
        <a:solidFill>
          <a:srgbClr val="A5CC9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4</a:t>
          </a:r>
        </a:p>
      </dsp:txBody>
      <dsp:txXfrm>
        <a:off x="2223459" y="0"/>
        <a:ext cx="554433" cy="307397"/>
      </dsp:txXfrm>
    </dsp:sp>
    <dsp:sp modelId="{69A4482D-FBD8-4E58-B435-5F94AFF48A46}">
      <dsp:nvSpPr>
        <dsp:cNvPr id="0" name=""/>
        <dsp:cNvSpPr/>
      </dsp:nvSpPr>
      <dsp:spPr>
        <a:xfrm>
          <a:off x="2759224" y="0"/>
          <a:ext cx="861830" cy="307397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5</a:t>
          </a:r>
        </a:p>
      </dsp:txBody>
      <dsp:txXfrm>
        <a:off x="2912923" y="0"/>
        <a:ext cx="554433" cy="307397"/>
      </dsp:txXfrm>
    </dsp:sp>
    <dsp:sp modelId="{581F1B3D-A742-4AD8-8B49-8F73195DC6A6}">
      <dsp:nvSpPr>
        <dsp:cNvPr id="0" name=""/>
        <dsp:cNvSpPr/>
      </dsp:nvSpPr>
      <dsp:spPr>
        <a:xfrm>
          <a:off x="3448689" y="0"/>
          <a:ext cx="861830" cy="307397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6</a:t>
          </a:r>
        </a:p>
      </dsp:txBody>
      <dsp:txXfrm>
        <a:off x="3602388" y="0"/>
        <a:ext cx="554433" cy="307397"/>
      </dsp:txXfrm>
    </dsp:sp>
    <dsp:sp modelId="{BB572EE3-4CC6-4D29-BC90-2EB5C877C43A}">
      <dsp:nvSpPr>
        <dsp:cNvPr id="0" name=""/>
        <dsp:cNvSpPr/>
      </dsp:nvSpPr>
      <dsp:spPr>
        <a:xfrm>
          <a:off x="4138153" y="0"/>
          <a:ext cx="861830" cy="307397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7</a:t>
          </a:r>
        </a:p>
      </dsp:txBody>
      <dsp:txXfrm>
        <a:off x="4291852" y="0"/>
        <a:ext cx="554433" cy="307397"/>
      </dsp:txXfrm>
    </dsp:sp>
    <dsp:sp modelId="{CE24D83B-8B0E-4FF4-B057-3A5C938185C1}">
      <dsp:nvSpPr>
        <dsp:cNvPr id="0" name=""/>
        <dsp:cNvSpPr/>
      </dsp:nvSpPr>
      <dsp:spPr>
        <a:xfrm>
          <a:off x="4827617" y="0"/>
          <a:ext cx="861830" cy="307397"/>
        </a:xfrm>
        <a:prstGeom prst="chevron">
          <a:avLst/>
        </a:prstGeom>
        <a:solidFill>
          <a:srgbClr val="93A6D8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8</a:t>
          </a:r>
        </a:p>
      </dsp:txBody>
      <dsp:txXfrm>
        <a:off x="4981316" y="0"/>
        <a:ext cx="554433" cy="307397"/>
      </dsp:txXfrm>
    </dsp:sp>
    <dsp:sp modelId="{4A360A8E-7A56-46FF-8278-5F66568E1EE4}">
      <dsp:nvSpPr>
        <dsp:cNvPr id="0" name=""/>
        <dsp:cNvSpPr/>
      </dsp:nvSpPr>
      <dsp:spPr>
        <a:xfrm>
          <a:off x="5517081" y="0"/>
          <a:ext cx="861830" cy="307397"/>
        </a:xfrm>
        <a:prstGeom prst="chevron">
          <a:avLst/>
        </a:prstGeom>
        <a:solidFill>
          <a:srgbClr val="93A6D8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9</a:t>
          </a:r>
        </a:p>
      </dsp:txBody>
      <dsp:txXfrm>
        <a:off x="5670780" y="0"/>
        <a:ext cx="554433" cy="307397"/>
      </dsp:txXfrm>
    </dsp:sp>
    <dsp:sp modelId="{6CB5F33A-A45F-4B09-9DA4-A9864F75CD62}">
      <dsp:nvSpPr>
        <dsp:cNvPr id="0" name=""/>
        <dsp:cNvSpPr/>
      </dsp:nvSpPr>
      <dsp:spPr>
        <a:xfrm>
          <a:off x="6206546" y="0"/>
          <a:ext cx="861830" cy="307397"/>
        </a:xfrm>
        <a:prstGeom prst="chevron">
          <a:avLst/>
        </a:prstGeom>
        <a:solidFill>
          <a:srgbClr val="93A6D8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10</a:t>
          </a:r>
        </a:p>
      </dsp:txBody>
      <dsp:txXfrm>
        <a:off x="6360245" y="0"/>
        <a:ext cx="554433" cy="307397"/>
      </dsp:txXfrm>
    </dsp:sp>
    <dsp:sp modelId="{1B221F99-04F5-4D1D-815D-897D8931531B}">
      <dsp:nvSpPr>
        <dsp:cNvPr id="0" name=""/>
        <dsp:cNvSpPr/>
      </dsp:nvSpPr>
      <dsp:spPr>
        <a:xfrm>
          <a:off x="6896010" y="0"/>
          <a:ext cx="861830" cy="307397"/>
        </a:xfrm>
        <a:prstGeom prst="chevron">
          <a:avLst/>
        </a:prstGeom>
        <a:solidFill>
          <a:srgbClr val="93A6D8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11</a:t>
          </a:r>
        </a:p>
      </dsp:txBody>
      <dsp:txXfrm>
        <a:off x="7049709" y="0"/>
        <a:ext cx="554433" cy="307397"/>
      </dsp:txXfrm>
    </dsp:sp>
    <dsp:sp modelId="{5EC1BB99-C022-4B11-B51E-C0C0F21783B6}">
      <dsp:nvSpPr>
        <dsp:cNvPr id="0" name=""/>
        <dsp:cNvSpPr/>
      </dsp:nvSpPr>
      <dsp:spPr>
        <a:xfrm>
          <a:off x="7585474" y="0"/>
          <a:ext cx="861830" cy="307397"/>
        </a:xfrm>
        <a:prstGeom prst="chevron">
          <a:avLst/>
        </a:prstGeom>
        <a:solidFill>
          <a:srgbClr val="3967B9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12</a:t>
          </a:r>
        </a:p>
      </dsp:txBody>
      <dsp:txXfrm>
        <a:off x="7739173" y="0"/>
        <a:ext cx="554433" cy="307397"/>
      </dsp:txXfrm>
    </dsp:sp>
    <dsp:sp modelId="{6F5FCC55-C5CA-40B3-BD21-1CEAE40779CA}">
      <dsp:nvSpPr>
        <dsp:cNvPr id="0" name=""/>
        <dsp:cNvSpPr/>
      </dsp:nvSpPr>
      <dsp:spPr>
        <a:xfrm>
          <a:off x="8274938" y="0"/>
          <a:ext cx="861830" cy="307397"/>
        </a:xfrm>
        <a:prstGeom prst="chevron">
          <a:avLst/>
        </a:prstGeom>
        <a:solidFill>
          <a:srgbClr val="3967B9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13</a:t>
          </a:r>
        </a:p>
      </dsp:txBody>
      <dsp:txXfrm>
        <a:off x="8428637" y="0"/>
        <a:ext cx="554433" cy="307397"/>
      </dsp:txXfrm>
    </dsp:sp>
    <dsp:sp modelId="{43454ECC-11A7-4CB8-B2F5-CE84A08FA468}">
      <dsp:nvSpPr>
        <dsp:cNvPr id="0" name=""/>
        <dsp:cNvSpPr/>
      </dsp:nvSpPr>
      <dsp:spPr>
        <a:xfrm>
          <a:off x="8964403" y="0"/>
          <a:ext cx="861830" cy="307397"/>
        </a:xfrm>
        <a:prstGeom prst="chevron">
          <a:avLst/>
        </a:prstGeom>
        <a:solidFill>
          <a:srgbClr val="3967B9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14</a:t>
          </a:r>
        </a:p>
      </dsp:txBody>
      <dsp:txXfrm>
        <a:off x="9118102" y="0"/>
        <a:ext cx="554433" cy="307397"/>
      </dsp:txXfrm>
    </dsp:sp>
    <dsp:sp modelId="{5853E9B9-6092-4679-948E-2CB65BDD9555}">
      <dsp:nvSpPr>
        <dsp:cNvPr id="0" name=""/>
        <dsp:cNvSpPr/>
      </dsp:nvSpPr>
      <dsp:spPr>
        <a:xfrm>
          <a:off x="9653867" y="0"/>
          <a:ext cx="861830" cy="307397"/>
        </a:xfrm>
        <a:prstGeom prst="chevron">
          <a:avLst/>
        </a:prstGeom>
        <a:solidFill>
          <a:srgbClr val="F7A88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15</a:t>
          </a:r>
        </a:p>
      </dsp:txBody>
      <dsp:txXfrm>
        <a:off x="9807566" y="0"/>
        <a:ext cx="554433" cy="307397"/>
      </dsp:txXfrm>
    </dsp:sp>
    <dsp:sp modelId="{55D60C18-6F68-4EA6-8C4B-D1B768CB4196}">
      <dsp:nvSpPr>
        <dsp:cNvPr id="0" name=""/>
        <dsp:cNvSpPr/>
      </dsp:nvSpPr>
      <dsp:spPr>
        <a:xfrm>
          <a:off x="10343331" y="0"/>
          <a:ext cx="861830" cy="307397"/>
        </a:xfrm>
        <a:prstGeom prst="chevron">
          <a:avLst/>
        </a:prstGeom>
        <a:solidFill>
          <a:srgbClr val="F7A88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FINAL</a:t>
          </a:r>
        </a:p>
      </dsp:txBody>
      <dsp:txXfrm>
        <a:off x="10497030" y="0"/>
        <a:ext cx="554433" cy="307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C27C-ACA8-4711-B5A1-802DE46C0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14BB7-DD93-4207-BD89-236D1EF1C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0D33-E3CE-44E9-B7CB-E3DD7D77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1B05-ED2C-4318-A287-733BF2C2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009AD-2D62-4376-8DD5-340E2A21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BFA1-860F-4FA5-94A3-FF74533F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3DDB8-E766-44B5-8562-63D48CB51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E52D6-21A9-4DE8-B486-CE4F6669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27CC-DC3A-49A0-906E-BD697233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5DBC-3E84-456B-A49C-3579F6D8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7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C37C4-0CAE-44EE-B0CA-C645C3697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F142D-C9BC-419E-B2B5-3E5AE97CC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C2DF-D15C-40DB-8336-012713CF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B9E51-B74D-4973-8EAB-1C2A6552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492BF-CD94-420F-834C-0602D39D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3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531C-5F40-45A6-AAE6-462F9904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622D-ADAF-4283-8337-84CCAA04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E166-A961-45BC-B6B2-85C3E600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F17E-1CA4-41CA-97F8-C1776F2A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CACCF-90BC-4CD9-AEE1-93E59959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4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D125-B5ED-4638-ACEF-496C8D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2FD1-2141-4C6D-8B1B-41CA62C99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BF139-F921-4065-97FA-0B58AA42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3CBC-95A6-4702-9991-097C94AE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26184-8819-48D6-AE66-C5FC74E7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221B-E287-48D3-A997-1C6B3012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BA598-5336-4F4D-8F5E-1B7554D48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6C47D-997B-4F80-9746-F53CEC4E0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77B34-2F92-4547-8255-A2C3A257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39091-BC71-4338-AC28-8EFB21FF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FF7A3-A197-4719-8B11-4C7E51E9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4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6292-6F9B-4ED7-82FD-25E49C3B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C337-A2E3-4A20-9DE3-DEEF029E6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F322E-863D-4240-ACEF-0B3D15033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DE0D0-9652-4B23-BF69-93A12EE76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A368F-75C3-43DB-A8D2-DBBABA484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5003B-5389-4BEE-98EC-9479D8C4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F6E34-EB3D-4001-AE53-FE659FDD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ACB0A-A674-4AC9-8818-9FEA8E37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3A2E-AEB9-4628-B039-B2EF1C17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94B0F-AC2F-45E0-B018-4344C001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42D68-0FA2-460A-AEC5-B98BDDA3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AAD6B-7CF3-4ED2-A967-40C88BAC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53098-3942-4FAA-840A-F4E918D4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9240D-BEF4-4B9F-B4D5-DA426A93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8021F-C3ED-4156-A1BA-BF547401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8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8200-42B6-4C05-8C2C-549229C9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1631-D0AE-40BB-8A1E-B5DA384F1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26872-FC06-4C3C-9173-1AA1A2A21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AACD1-AB9F-47E4-A2B3-36EED128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F2488-5CC4-4CD4-9211-C264790F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29D30-F397-4116-8EED-C0C9D44C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2425-1318-460B-A009-DE34BD8D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C02DF-80A4-4738-AC23-E0F8B5B8D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95046-9D8C-44A6-9DFC-00F236AE3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AFC97-634A-4FC1-9D40-72CF0374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1B7E8-D15D-4EC3-AD5C-8756DFA5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12350-8406-4B70-87AF-13DB54A6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7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259F3-985B-4758-8A6D-FBED5A80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419F8-12E5-4FEB-8609-C13F1BDC8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6E164-D7C0-482B-B7E1-32449DEEE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D1C78-918D-4861-9F72-DED68DECE80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FA99-BC71-4A9C-98EC-D8A094904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7AC23-E1C0-45EC-86A1-3C32D64D7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mobilefreetoplay.com/control-mechanics/" TargetMode="Externa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tools/input-management/joystick-pack-107631" TargetMode="External"/><Relationship Id="rId7" Type="http://schemas.openxmlformats.org/officeDocument/2006/relationships/image" Target="../media/image27.svg"/><Relationship Id="rId2" Type="http://schemas.openxmlformats.org/officeDocument/2006/relationships/hyperlink" Target="https://cloud.netlifyusercontent.com/assets/344dbf88-fdf9-42bb-adb4-46f01eedd629/12bf2405-ce45-4f41-a29a-9b089acd4d55/touch-chart-large-opt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unity3d.com/ScriptReference/TouchPhase.Stationary.html" TargetMode="External"/><Relationship Id="rId3" Type="http://schemas.openxmlformats.org/officeDocument/2006/relationships/image" Target="../media/image27.svg"/><Relationship Id="rId7" Type="http://schemas.openxmlformats.org/officeDocument/2006/relationships/hyperlink" Target="https://docs.unity3d.com/ScriptReference/TouchPhase.Moved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ScriptReference/TouchPhase.Began.html" TargetMode="External"/><Relationship Id="rId5" Type="http://schemas.openxmlformats.org/officeDocument/2006/relationships/hyperlink" Target="https://docs.unity3d.com/ScriptReference/TouchPhase.html" TargetMode="External"/><Relationship Id="rId10" Type="http://schemas.openxmlformats.org/officeDocument/2006/relationships/hyperlink" Target="https://docs.unity3d.com/ScriptReference/TouchPhase.Canceled.html" TargetMode="External"/><Relationship Id="rId4" Type="http://schemas.openxmlformats.org/officeDocument/2006/relationships/hyperlink" Target="https://docs.unity3d.com/ScriptReference/Touch.html" TargetMode="External"/><Relationship Id="rId9" Type="http://schemas.openxmlformats.org/officeDocument/2006/relationships/hyperlink" Target="https://docs.unity3d.com/ScriptReference/TouchPhase.Ended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xbrIJdu6Gn0" TargetMode="External"/><Relationship Id="rId5" Type="http://schemas.openxmlformats.org/officeDocument/2006/relationships/hyperlink" Target="https://feelreal.com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ergizmo.com/2012/04/iphone-headphone-jack-has-pineapple-smell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2_kbpkJ-H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3.sv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4.svg"/><Relationship Id="rId7" Type="http://schemas.openxmlformats.org/officeDocument/2006/relationships/image" Target="../media/image1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.wired.com/photos/59c172879d2517652ba58a59/master/pass/ikeapleace-FA.jpg" TargetMode="External"/><Relationship Id="rId5" Type="http://schemas.openxmlformats.org/officeDocument/2006/relationships/hyperlink" Target="https://techcrunch.com/wp-content/uploads/2018/08/Blippar-Indoor-Visual-Positioning-System-airport.jpg" TargetMode="External"/><Relationship Id="rId4" Type="http://schemas.openxmlformats.org/officeDocument/2006/relationships/hyperlink" Target="https://vignette.wikia.nocookie.net/pokemongo/images/4/4b/AR_Plus_Awareness_far.png/revision/latest/scale-to-width-down/340?cb=20171221164102" TargetMode="Externa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ar/discover/concepts#environmental_understanding" TargetMode="External"/><Relationship Id="rId5" Type="http://schemas.openxmlformats.org/officeDocument/2006/relationships/hyperlink" Target="https://library.vuforia.com/content/dam/vuforia-library/articles/getting-started/android/vuforia-native-sample-image-target.jpg/_jcr_content/renditions/cq5dam.web.1280.1280.jpeg" TargetMode="Externa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hyperlink" Target="https://www.gizbot.com/img/600x40/img/2019/05/5-ways-to-transfer-data-from-laptop-main-1556956995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7A5B-F7A9-4324-AD93-C87194227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61EF4-6A6E-454C-A8DC-B1AF5DAC0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Application Development and Software Prototyping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photo, refrigerator, sitting, small&#10;&#10;Description automatically generated">
            <a:extLst>
              <a:ext uri="{FF2B5EF4-FFF2-40B4-BE49-F238E27FC236}">
                <a16:creationId xmlns:a16="http://schemas.microsoft.com/office/drawing/2014/main" id="{5AB03679-AE9D-4761-BC4A-6C7DC5AD15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1" r="1" b="924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F9525D-A0AC-4ED2-9A81-B019A357B643}"/>
              </a:ext>
            </a:extLst>
          </p:cNvPr>
          <p:cNvSpPr txBox="1"/>
          <p:nvPr/>
        </p:nvSpPr>
        <p:spPr>
          <a:xfrm>
            <a:off x="7464612" y="3335694"/>
            <a:ext cx="12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AGGP 231C</a:t>
            </a:r>
          </a:p>
        </p:txBody>
      </p:sp>
    </p:spTree>
    <p:extLst>
      <p:ext uri="{BB962C8B-B14F-4D97-AF65-F5344CB8AC3E}">
        <p14:creationId xmlns:p14="http://schemas.microsoft.com/office/powerpoint/2010/main" val="2744571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ANDROID DEVELOPMENT</a:t>
            </a:r>
          </a:p>
        </p:txBody>
      </p:sp>
      <p:sp>
        <p:nvSpPr>
          <p:cNvPr id="13" name="Rectangle 12" descr="Smart Phone">
            <a:extLst>
              <a:ext uri="{FF2B5EF4-FFF2-40B4-BE49-F238E27FC236}">
                <a16:creationId xmlns:a16="http://schemas.microsoft.com/office/drawing/2014/main" id="{E87100C8-6599-45F4-9770-31D2BE8527E8}"/>
              </a:ext>
            </a:extLst>
          </p:cNvPr>
          <p:cNvSpPr/>
          <p:nvPr/>
        </p:nvSpPr>
        <p:spPr>
          <a:xfrm>
            <a:off x="908303" y="446343"/>
            <a:ext cx="1314779" cy="131477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F573B-66AB-4BB7-BBE0-F758CDEF9BF9}"/>
              </a:ext>
            </a:extLst>
          </p:cNvPr>
          <p:cNvSpPr txBox="1"/>
          <p:nvPr/>
        </p:nvSpPr>
        <p:spPr>
          <a:xfrm>
            <a:off x="6269259" y="4327526"/>
            <a:ext cx="414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a “</a:t>
            </a:r>
            <a:r>
              <a:rPr lang="en-US" sz="1400" b="1" dirty="0"/>
              <a:t>Builds</a:t>
            </a:r>
            <a:r>
              <a:rPr lang="en-US" sz="1400" dirty="0"/>
              <a:t>” folder to the Root Directory for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E91AB1AC-E469-411F-A952-565356573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84" y="2590683"/>
            <a:ext cx="5115639" cy="1676634"/>
          </a:xfrm>
          <a:prstGeom prst="rect">
            <a:avLst/>
          </a:prstGeom>
        </p:spPr>
      </p:pic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F57034AA-7EA1-4F0A-92A4-1C091B7AD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49" y="2619262"/>
            <a:ext cx="5106113" cy="161947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CFBB475-1ACE-4AC7-B87D-2AFC93E4D4F1}"/>
              </a:ext>
            </a:extLst>
          </p:cNvPr>
          <p:cNvSpPr/>
          <p:nvPr/>
        </p:nvSpPr>
        <p:spPr>
          <a:xfrm>
            <a:off x="5992537" y="3118629"/>
            <a:ext cx="370835" cy="2052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, game&#10;&#10;Description automatically generated">
            <a:extLst>
              <a:ext uri="{FF2B5EF4-FFF2-40B4-BE49-F238E27FC236}">
                <a16:creationId xmlns:a16="http://schemas.microsoft.com/office/drawing/2014/main" id="{02858255-85D6-4799-99D4-03800EC59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102" y="2886649"/>
            <a:ext cx="6266667" cy="3228571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UI/UX Best Practices (Games)</a:t>
            </a:r>
          </a:p>
        </p:txBody>
      </p:sp>
      <p:sp>
        <p:nvSpPr>
          <p:cNvPr id="13" name="Rectangle 12" descr="Smart Phone">
            <a:extLst>
              <a:ext uri="{FF2B5EF4-FFF2-40B4-BE49-F238E27FC236}">
                <a16:creationId xmlns:a16="http://schemas.microsoft.com/office/drawing/2014/main" id="{E87100C8-6599-45F4-9770-31D2BE8527E8}"/>
              </a:ext>
            </a:extLst>
          </p:cNvPr>
          <p:cNvSpPr/>
          <p:nvPr/>
        </p:nvSpPr>
        <p:spPr>
          <a:xfrm>
            <a:off x="908303" y="446343"/>
            <a:ext cx="1314779" cy="131477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38DAAA-7FA9-4A63-B74B-CA623D1FEE85}"/>
              </a:ext>
            </a:extLst>
          </p:cNvPr>
          <p:cNvSpPr txBox="1"/>
          <p:nvPr/>
        </p:nvSpPr>
        <p:spPr>
          <a:xfrm>
            <a:off x="9965093" y="6405810"/>
            <a:ext cx="213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[10] </a:t>
            </a:r>
            <a:r>
              <a:rPr lang="en-US" sz="1400" dirty="0" err="1">
                <a:solidFill>
                  <a:srgbClr val="000000"/>
                </a:solidFill>
                <a:hlinkClick r:id="rId5"/>
              </a:rPr>
              <a:t>TouchSwipe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AC14F-1142-4603-955E-562B1B73FA34}"/>
              </a:ext>
            </a:extLst>
          </p:cNvPr>
          <p:cNvSpPr txBox="1"/>
          <p:nvPr/>
        </p:nvSpPr>
        <p:spPr>
          <a:xfrm>
            <a:off x="738231" y="2390862"/>
            <a:ext cx="6174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Finger-Sized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Clutter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Swipe Space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DF10B5-559B-4ED6-A744-D4FA54CC2A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87" y="4021028"/>
            <a:ext cx="3571961" cy="20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1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Touchscreen Interactions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38DAAA-7FA9-4A63-B74B-CA623D1FEE85}"/>
              </a:ext>
            </a:extLst>
          </p:cNvPr>
          <p:cNvSpPr txBox="1"/>
          <p:nvPr/>
        </p:nvSpPr>
        <p:spPr>
          <a:xfrm>
            <a:off x="9199984" y="6405810"/>
            <a:ext cx="2896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[11] 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Touch Gestures</a:t>
            </a:r>
            <a:r>
              <a:rPr lang="en-US" sz="1400" dirty="0">
                <a:solidFill>
                  <a:srgbClr val="000000"/>
                </a:solidFill>
              </a:rPr>
              <a:t> [12] </a:t>
            </a:r>
            <a:r>
              <a:rPr lang="en-US" sz="1400" dirty="0" err="1">
                <a:solidFill>
                  <a:srgbClr val="000000"/>
                </a:solidFill>
                <a:hlinkClick r:id="rId3"/>
              </a:rPr>
              <a:t>JoystickPack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9BCB4C6-F16E-49E6-AA1D-ED7545EE5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20" y="2458023"/>
            <a:ext cx="4328618" cy="3821289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519BBBC-6A7D-4390-B15B-40C8A4831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4" y="2458023"/>
            <a:ext cx="4867954" cy="3667637"/>
          </a:xfrm>
          <a:prstGeom prst="rect">
            <a:avLst/>
          </a:prstGeom>
        </p:spPr>
      </p:pic>
      <p:sp>
        <p:nvSpPr>
          <p:cNvPr id="9" name="Rectangle 8" descr="Document">
            <a:extLst>
              <a:ext uri="{FF2B5EF4-FFF2-40B4-BE49-F238E27FC236}">
                <a16:creationId xmlns:a16="http://schemas.microsoft.com/office/drawing/2014/main" id="{AC528256-190B-4849-83F5-8B919289C577}"/>
              </a:ext>
            </a:extLst>
          </p:cNvPr>
          <p:cNvSpPr/>
          <p:nvPr/>
        </p:nvSpPr>
        <p:spPr>
          <a:xfrm>
            <a:off x="783336" y="357772"/>
            <a:ext cx="1300252" cy="130025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982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Touchscreen API</a:t>
            </a:r>
          </a:p>
        </p:txBody>
      </p:sp>
      <p:sp>
        <p:nvSpPr>
          <p:cNvPr id="9" name="Rectangle 8" descr="Document">
            <a:extLst>
              <a:ext uri="{FF2B5EF4-FFF2-40B4-BE49-F238E27FC236}">
                <a16:creationId xmlns:a16="http://schemas.microsoft.com/office/drawing/2014/main" id="{AC528256-190B-4849-83F5-8B919289C577}"/>
              </a:ext>
            </a:extLst>
          </p:cNvPr>
          <p:cNvSpPr/>
          <p:nvPr/>
        </p:nvSpPr>
        <p:spPr>
          <a:xfrm>
            <a:off x="783336" y="357772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5DD32-7589-4B50-930C-ED9E35B84C8D}"/>
              </a:ext>
            </a:extLst>
          </p:cNvPr>
          <p:cNvSpPr txBox="1"/>
          <p:nvPr/>
        </p:nvSpPr>
        <p:spPr>
          <a:xfrm>
            <a:off x="626850" y="2424418"/>
            <a:ext cx="8038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Touch API: </a:t>
            </a:r>
            <a:r>
              <a:rPr lang="en-US" dirty="0">
                <a:hlinkClick r:id="rId4"/>
              </a:rPr>
              <a:t>https://docs.unity3d.com/ScriptReference/Touch.html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Touch Phase API: </a:t>
            </a:r>
            <a:r>
              <a:rPr lang="en-US" dirty="0">
                <a:hlinkClick r:id="rId5"/>
              </a:rPr>
              <a:t>https://docs.unity3d.com/ScriptReference/TouchPhase.html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50B25D-A658-4600-9A2D-7740261AD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3896"/>
              </p:ext>
            </p:extLst>
          </p:nvPr>
        </p:nvGraphicFramePr>
        <p:xfrm>
          <a:off x="709372" y="3351706"/>
          <a:ext cx="10515600" cy="1357305"/>
        </p:xfrm>
        <a:graphic>
          <a:graphicData uri="http://schemas.openxmlformats.org/drawingml/2006/table">
            <a:tbl>
              <a:tblPr/>
              <a:tblGrid>
                <a:gridCol w="1800617">
                  <a:extLst>
                    <a:ext uri="{9D8B030D-6E8A-4147-A177-3AD203B41FA5}">
                      <a16:colId xmlns:a16="http://schemas.microsoft.com/office/drawing/2014/main" val="1413255775"/>
                    </a:ext>
                  </a:extLst>
                </a:gridCol>
                <a:gridCol w="8714983">
                  <a:extLst>
                    <a:ext uri="{9D8B030D-6E8A-4147-A177-3AD203B41FA5}">
                      <a16:colId xmlns:a16="http://schemas.microsoft.com/office/drawing/2014/main" val="3917544487"/>
                    </a:ext>
                  </a:extLst>
                </a:gridCol>
              </a:tblGrid>
              <a:tr h="271461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rgbClr val="B83C82"/>
                          </a:solidFill>
                          <a:effectLst/>
                          <a:hlinkClick r:id="rId6"/>
                        </a:rPr>
                        <a:t>Began</a:t>
                      </a:r>
                      <a:endParaRPr lang="en-US" sz="1300">
                        <a:effectLst/>
                      </a:endParaRP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 finger touched the screen.</a:t>
                      </a: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47584"/>
                  </a:ext>
                </a:extLst>
              </a:tr>
              <a:tr h="271461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rgbClr val="B83C82"/>
                          </a:solidFill>
                          <a:effectLst/>
                          <a:hlinkClick r:id="rId7"/>
                        </a:rPr>
                        <a:t>Moved</a:t>
                      </a:r>
                      <a:endParaRPr lang="en-US" sz="1300">
                        <a:effectLst/>
                      </a:endParaRP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 finger moved on the screen.</a:t>
                      </a: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434282"/>
                  </a:ext>
                </a:extLst>
              </a:tr>
              <a:tr h="271461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rgbClr val="B83C82"/>
                          </a:solidFill>
                          <a:effectLst/>
                          <a:hlinkClick r:id="rId8"/>
                        </a:rPr>
                        <a:t>Stationary</a:t>
                      </a:r>
                      <a:endParaRPr lang="en-US" sz="1300">
                        <a:effectLst/>
                      </a:endParaRP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 finger is touching the screen but hasn't moved.</a:t>
                      </a: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921045"/>
                  </a:ext>
                </a:extLst>
              </a:tr>
              <a:tr h="271461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rgbClr val="B83C82"/>
                          </a:solidFill>
                          <a:effectLst/>
                          <a:hlinkClick r:id="rId9"/>
                        </a:rPr>
                        <a:t>Ended</a:t>
                      </a:r>
                      <a:endParaRPr lang="en-US" sz="1300">
                        <a:effectLst/>
                      </a:endParaRP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 finger was lifted from the screen. This is the final phase of a touch.</a:t>
                      </a: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057518"/>
                  </a:ext>
                </a:extLst>
              </a:tr>
              <a:tr h="271461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rgbClr val="B83C82"/>
                          </a:solidFill>
                          <a:effectLst/>
                          <a:hlinkClick r:id="rId10"/>
                        </a:rPr>
                        <a:t>Canceled</a:t>
                      </a:r>
                      <a:endParaRPr lang="en-US" sz="1300">
                        <a:effectLst/>
                      </a:endParaRP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The system cancelled tracking for the touch.</a:t>
                      </a: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38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ASSIGNMENT</a:t>
            </a:r>
          </a:p>
        </p:txBody>
      </p:sp>
      <p:sp>
        <p:nvSpPr>
          <p:cNvPr id="9" name="Rectangle 8" descr="Document">
            <a:extLst>
              <a:ext uri="{FF2B5EF4-FFF2-40B4-BE49-F238E27FC236}">
                <a16:creationId xmlns:a16="http://schemas.microsoft.com/office/drawing/2014/main" id="{AC528256-190B-4849-83F5-8B919289C577}"/>
              </a:ext>
            </a:extLst>
          </p:cNvPr>
          <p:cNvSpPr/>
          <p:nvPr/>
        </p:nvSpPr>
        <p:spPr>
          <a:xfrm>
            <a:off x="783336" y="357772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285BB-36E1-470B-82F9-CA22B8AD7678}"/>
              </a:ext>
            </a:extLst>
          </p:cNvPr>
          <p:cNvSpPr txBox="1"/>
          <p:nvPr/>
        </p:nvSpPr>
        <p:spPr>
          <a:xfrm>
            <a:off x="783336" y="2721114"/>
            <a:ext cx="86626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Purpose of this assignment is to get you up and running with Android Development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Create and Build 2 Scenes to an Android device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Touch Gesture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Virtual Joystick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Record a demonstration of each Scene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/>
              <a:t>on the device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Talk about what you did and a brief Post Mortem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More information can be found in the assignment document (in the repository and on Canvas)</a:t>
            </a:r>
          </a:p>
        </p:txBody>
      </p:sp>
    </p:spTree>
    <p:extLst>
      <p:ext uri="{BB962C8B-B14F-4D97-AF65-F5344CB8AC3E}">
        <p14:creationId xmlns:p14="http://schemas.microsoft.com/office/powerpoint/2010/main" val="167710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1278D0-C10A-4CD1-903C-B384F975F4D7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i="1">
                <a:latin typeface="+mj-lt"/>
                <a:ea typeface="+mj-ea"/>
                <a:cs typeface="+mj-cs"/>
              </a:rPr>
              <a:t>Back in 1957…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 i="1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i="1">
                <a:latin typeface="+mj-lt"/>
                <a:ea typeface="+mj-ea"/>
                <a:cs typeface="+mj-cs"/>
              </a:rPr>
              <a:t>Popularly considered the birthplace of VR.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refrigerator, old&#10;&#10;Description automatically generated">
            <a:extLst>
              <a:ext uri="{FF2B5EF4-FFF2-40B4-BE49-F238E27FC236}">
                <a16:creationId xmlns:a16="http://schemas.microsoft.com/office/drawing/2014/main" id="{F1EEBAC1-1CE9-4899-A12C-8A0C1B247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3" r="1" b="11035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364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BD0A92D-399A-41B4-B955-6B72A41B7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2264" y="0"/>
            <a:ext cx="934973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A49DF9-534D-4905-8F46-02AB63EB6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281121-AD89-44FF-97A2-359C6FB631F0}"/>
              </a:ext>
            </a:extLst>
          </p:cNvPr>
          <p:cNvSpPr txBox="1"/>
          <p:nvPr/>
        </p:nvSpPr>
        <p:spPr>
          <a:xfrm>
            <a:off x="918206" y="4404049"/>
            <a:ext cx="399902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…50+ years later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i="1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How far has </a:t>
            </a:r>
            <a:r>
              <a:rPr lang="en-US" b="1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ixed </a:t>
            </a:r>
            <a:r>
              <a:rPr lang="en-US" b="1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eality technology come since the </a:t>
            </a:r>
            <a:r>
              <a:rPr lang="en-US" i="1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Sensorama</a:t>
            </a:r>
            <a:r>
              <a:rPr lang="en-US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(and smell-o-vision)?</a:t>
            </a:r>
          </a:p>
        </p:txBody>
      </p:sp>
      <p:sp>
        <p:nvSpPr>
          <p:cNvPr id="27" name="Freeform 56">
            <a:extLst>
              <a:ext uri="{FF2B5EF4-FFF2-40B4-BE49-F238E27FC236}">
                <a16:creationId xmlns:a16="http://schemas.microsoft.com/office/drawing/2014/main" id="{9FA51AA9-DFBD-4CB2-9C70-26DAC24A3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5021" y="2"/>
            <a:ext cx="4305922" cy="3193227"/>
          </a:xfrm>
          <a:custGeom>
            <a:avLst/>
            <a:gdLst>
              <a:gd name="connsiteX0" fmla="*/ 268379 w 4305922"/>
              <a:gd name="connsiteY0" fmla="*/ 0 h 3193227"/>
              <a:gd name="connsiteX1" fmla="*/ 4037544 w 4305922"/>
              <a:gd name="connsiteY1" fmla="*/ 0 h 3193227"/>
              <a:gd name="connsiteX2" fmla="*/ 4046072 w 4305922"/>
              <a:gd name="connsiteY2" fmla="*/ 14037 h 3193227"/>
              <a:gd name="connsiteX3" fmla="*/ 4305922 w 4305922"/>
              <a:gd name="connsiteY3" fmla="*/ 1040266 h 3193227"/>
              <a:gd name="connsiteX4" fmla="*/ 2152962 w 4305922"/>
              <a:gd name="connsiteY4" fmla="*/ 3193227 h 3193227"/>
              <a:gd name="connsiteX5" fmla="*/ 0 w 4305922"/>
              <a:gd name="connsiteY5" fmla="*/ 1040266 h 3193227"/>
              <a:gd name="connsiteX6" fmla="*/ 259851 w 4305922"/>
              <a:gd name="connsiteY6" fmla="*/ 14037 h 319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922" h="3193227">
                <a:moveTo>
                  <a:pt x="268379" y="0"/>
                </a:moveTo>
                <a:lnTo>
                  <a:pt x="4037544" y="0"/>
                </a:lnTo>
                <a:lnTo>
                  <a:pt x="4046072" y="14037"/>
                </a:lnTo>
                <a:cubicBezTo>
                  <a:pt x="4211790" y="319097"/>
                  <a:pt x="4305922" y="668689"/>
                  <a:pt x="4305922" y="1040266"/>
                </a:cubicBezTo>
                <a:cubicBezTo>
                  <a:pt x="4305922" y="2229314"/>
                  <a:pt x="3342009" y="3193227"/>
                  <a:pt x="2152962" y="3193227"/>
                </a:cubicBezTo>
                <a:cubicBezTo>
                  <a:pt x="963913" y="3193227"/>
                  <a:pt x="0" y="2229314"/>
                  <a:pt x="0" y="1040266"/>
                </a:cubicBezTo>
                <a:cubicBezTo>
                  <a:pt x="0" y="668689"/>
                  <a:pt x="94133" y="319097"/>
                  <a:pt x="259851" y="1403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A picture containing clothing, wearing, hat, holding&#10;&#10;Description automatically generated">
            <a:extLst>
              <a:ext uri="{FF2B5EF4-FFF2-40B4-BE49-F238E27FC236}">
                <a16:creationId xmlns:a16="http://schemas.microsoft.com/office/drawing/2014/main" id="{63AD46B5-875C-48DA-B5E4-E3912FEB8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1" r="16822" b="1"/>
          <a:stretch/>
        </p:blipFill>
        <p:spPr>
          <a:xfrm>
            <a:off x="3347837" y="1"/>
            <a:ext cx="4063868" cy="3072200"/>
          </a:xfrm>
          <a:custGeom>
            <a:avLst/>
            <a:gdLst/>
            <a:ahLst/>
            <a:cxnLst/>
            <a:rect l="l" t="t" r="r" b="b"/>
            <a:pathLst>
              <a:path w="4063868" h="3072200">
                <a:moveTo>
                  <a:pt x="288818" y="0"/>
                </a:moveTo>
                <a:lnTo>
                  <a:pt x="3775050" y="0"/>
                </a:lnTo>
                <a:lnTo>
                  <a:pt x="3818625" y="71726"/>
                </a:lnTo>
                <a:cubicBezTo>
                  <a:pt x="3975028" y="359637"/>
                  <a:pt x="4063868" y="689577"/>
                  <a:pt x="4063868" y="1040266"/>
                </a:cubicBezTo>
                <a:cubicBezTo>
                  <a:pt x="4063868" y="2162473"/>
                  <a:pt x="3154140" y="3072200"/>
                  <a:pt x="2031934" y="3072200"/>
                </a:cubicBezTo>
                <a:cubicBezTo>
                  <a:pt x="909728" y="3072200"/>
                  <a:pt x="0" y="2162473"/>
                  <a:pt x="0" y="1040266"/>
                </a:cubicBezTo>
                <a:cubicBezTo>
                  <a:pt x="0" y="689577"/>
                  <a:pt x="88841" y="359637"/>
                  <a:pt x="245244" y="71726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9" name="Freeform 58">
            <a:extLst>
              <a:ext uri="{FF2B5EF4-FFF2-40B4-BE49-F238E27FC236}">
                <a16:creationId xmlns:a16="http://schemas.microsoft.com/office/drawing/2014/main" id="{D5905D0D-FE5E-454B-A340-4DE821C09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5658" y="1424717"/>
            <a:ext cx="4506342" cy="5442758"/>
          </a:xfrm>
          <a:custGeom>
            <a:avLst/>
            <a:gdLst>
              <a:gd name="connsiteX0" fmla="*/ 3034499 w 4506342"/>
              <a:gd name="connsiteY0" fmla="*/ 0 h 5442758"/>
              <a:gd name="connsiteX1" fmla="*/ 4480922 w 4506342"/>
              <a:gd name="connsiteY1" fmla="*/ 366248 h 5442758"/>
              <a:gd name="connsiteX2" fmla="*/ 4506342 w 4506342"/>
              <a:gd name="connsiteY2" fmla="*/ 381691 h 5442758"/>
              <a:gd name="connsiteX3" fmla="*/ 4506342 w 4506342"/>
              <a:gd name="connsiteY3" fmla="*/ 5442758 h 5442758"/>
              <a:gd name="connsiteX4" fmla="*/ 1193461 w 4506342"/>
              <a:gd name="connsiteY4" fmla="*/ 5442758 h 5442758"/>
              <a:gd name="connsiteX5" fmla="*/ 1104276 w 4506342"/>
              <a:gd name="connsiteY5" fmla="*/ 5376066 h 5442758"/>
              <a:gd name="connsiteX6" fmla="*/ 0 w 4506342"/>
              <a:gd name="connsiteY6" fmla="*/ 3034499 h 5442758"/>
              <a:gd name="connsiteX7" fmla="*/ 3034499 w 4506342"/>
              <a:gd name="connsiteY7" fmla="*/ 0 h 544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6342" h="5442758">
                <a:moveTo>
                  <a:pt x="3034499" y="0"/>
                </a:moveTo>
                <a:cubicBezTo>
                  <a:pt x="3558220" y="0"/>
                  <a:pt x="4050953" y="132675"/>
                  <a:pt x="4480922" y="366248"/>
                </a:cubicBezTo>
                <a:lnTo>
                  <a:pt x="4506342" y="381691"/>
                </a:lnTo>
                <a:lnTo>
                  <a:pt x="4506342" y="5442758"/>
                </a:lnTo>
                <a:lnTo>
                  <a:pt x="1193461" y="5442758"/>
                </a:lnTo>
                <a:lnTo>
                  <a:pt x="1104276" y="5376066"/>
                </a:lnTo>
                <a:cubicBezTo>
                  <a:pt x="429867" y="4819495"/>
                  <a:pt x="0" y="3977198"/>
                  <a:pt x="0" y="3034499"/>
                </a:cubicBezTo>
                <a:cubicBezTo>
                  <a:pt x="0" y="1358591"/>
                  <a:pt x="1358591" y="0"/>
                  <a:pt x="3034499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erson wearing a hat and sunglasses&#10;&#10;Description automatically generated">
            <a:extLst>
              <a:ext uri="{FF2B5EF4-FFF2-40B4-BE49-F238E27FC236}">
                <a16:creationId xmlns:a16="http://schemas.microsoft.com/office/drawing/2014/main" id="{F678280B-EE5C-4675-BB4A-F059AA7EA0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r="2402" b="-1"/>
          <a:stretch/>
        </p:blipFill>
        <p:spPr>
          <a:xfrm>
            <a:off x="7840768" y="1579827"/>
            <a:ext cx="4351232" cy="5287648"/>
          </a:xfrm>
          <a:custGeom>
            <a:avLst/>
            <a:gdLst/>
            <a:ahLst/>
            <a:cxnLst/>
            <a:rect l="l" t="t" r="r" b="b"/>
            <a:pathLst>
              <a:path w="4351232" h="5287648">
                <a:moveTo>
                  <a:pt x="2879389" y="0"/>
                </a:moveTo>
                <a:cubicBezTo>
                  <a:pt x="3376340" y="0"/>
                  <a:pt x="3843887" y="125893"/>
                  <a:pt x="4251877" y="347527"/>
                </a:cubicBezTo>
                <a:lnTo>
                  <a:pt x="4351232" y="407886"/>
                </a:lnTo>
                <a:lnTo>
                  <a:pt x="4351232" y="5287648"/>
                </a:lnTo>
                <a:lnTo>
                  <a:pt x="1303444" y="5287648"/>
                </a:lnTo>
                <a:lnTo>
                  <a:pt x="1269495" y="5267024"/>
                </a:lnTo>
                <a:cubicBezTo>
                  <a:pt x="503573" y="4749577"/>
                  <a:pt x="0" y="3873291"/>
                  <a:pt x="0" y="2879389"/>
                </a:cubicBezTo>
                <a:cubicBezTo>
                  <a:pt x="0" y="1289146"/>
                  <a:pt x="1289146" y="0"/>
                  <a:pt x="2879389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268D19-EC10-45F2-A538-00440E5D29B9}"/>
              </a:ext>
            </a:extLst>
          </p:cNvPr>
          <p:cNvSpPr txBox="1"/>
          <p:nvPr/>
        </p:nvSpPr>
        <p:spPr>
          <a:xfrm>
            <a:off x="4435151" y="2453951"/>
            <a:ext cx="3321698" cy="1950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B41DF-7708-4699-AE3D-35542424D40C}"/>
              </a:ext>
            </a:extLst>
          </p:cNvPr>
          <p:cNvSpPr txBox="1"/>
          <p:nvPr/>
        </p:nvSpPr>
        <p:spPr>
          <a:xfrm>
            <a:off x="10537167" y="6405810"/>
            <a:ext cx="155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[1][2]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Feelreal.com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AF8F82-133B-4C58-AE1F-898141F1D360}"/>
              </a:ext>
            </a:extLst>
          </p:cNvPr>
          <p:cNvSpPr txBox="1"/>
          <p:nvPr/>
        </p:nvSpPr>
        <p:spPr>
          <a:xfrm>
            <a:off x="531845" y="6405810"/>
            <a:ext cx="369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6"/>
              </a:rPr>
              <a:t>The Void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885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 phone&#10;&#10;Description automatically generated">
            <a:extLst>
              <a:ext uri="{FF2B5EF4-FFF2-40B4-BE49-F238E27FC236}">
                <a16:creationId xmlns:a16="http://schemas.microsoft.com/office/drawing/2014/main" id="{83F70E05-0CDB-4343-8431-0059C34A8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0" y="692150"/>
            <a:ext cx="7302500" cy="547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24F010-EBE4-4CF8-BD67-A788B7ECFE2A}"/>
              </a:ext>
            </a:extLst>
          </p:cNvPr>
          <p:cNvSpPr txBox="1"/>
          <p:nvPr/>
        </p:nvSpPr>
        <p:spPr>
          <a:xfrm>
            <a:off x="10537167" y="6405810"/>
            <a:ext cx="155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[3] 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ubergizmo.com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C195FC-AEB4-4878-8128-1E6E1ADB4B34}"/>
              </a:ext>
            </a:extLst>
          </p:cNvPr>
          <p:cNvSpPr txBox="1"/>
          <p:nvPr/>
        </p:nvSpPr>
        <p:spPr>
          <a:xfrm>
            <a:off x="531845" y="6405810"/>
            <a:ext cx="369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/>
              </a:rPr>
              <a:t>AR Mario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584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5" name="TextBox 7">
            <a:extLst>
              <a:ext uri="{FF2B5EF4-FFF2-40B4-BE49-F238E27FC236}">
                <a16:creationId xmlns:a16="http://schemas.microsoft.com/office/drawing/2014/main" id="{86171502-D1F2-4DF5-A6FD-A2385087DD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13997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03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89EBE-5278-4439-BAA0-D2F1CDA6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COURSE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8836973-BD1A-4C44-9E9C-B36763A2B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424482"/>
              </p:ext>
            </p:extLst>
          </p:nvPr>
        </p:nvGraphicFramePr>
        <p:xfrm>
          <a:off x="518160" y="2901798"/>
          <a:ext cx="11204448" cy="35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48346805-DC74-4D21-8E6D-713EC6BC7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762948"/>
              </p:ext>
            </p:extLst>
          </p:nvPr>
        </p:nvGraphicFramePr>
        <p:xfrm>
          <a:off x="518161" y="3254136"/>
          <a:ext cx="11206530" cy="307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CC14FFB4-81B0-4771-BF15-00FA89E4A1EE}"/>
              </a:ext>
            </a:extLst>
          </p:cNvPr>
          <p:cNvSpPr/>
          <p:nvPr/>
        </p:nvSpPr>
        <p:spPr>
          <a:xfrm>
            <a:off x="518161" y="3591530"/>
            <a:ext cx="4882454" cy="4567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Augmented Reality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A8F183-B74F-426D-A11C-746720914C71}"/>
              </a:ext>
            </a:extLst>
          </p:cNvPr>
          <p:cNvSpPr/>
          <p:nvPr/>
        </p:nvSpPr>
        <p:spPr>
          <a:xfrm>
            <a:off x="5417392" y="3591530"/>
            <a:ext cx="4842405" cy="4567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Virtual Reality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11D33B-B985-4C36-BB53-26BC17799960}"/>
              </a:ext>
            </a:extLst>
          </p:cNvPr>
          <p:cNvSpPr/>
          <p:nvPr/>
        </p:nvSpPr>
        <p:spPr>
          <a:xfrm>
            <a:off x="10276575" y="3591301"/>
            <a:ext cx="1446033" cy="4567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Presentation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0A5BF2-08C5-46E5-84A9-973B1B8FA5B8}"/>
              </a:ext>
            </a:extLst>
          </p:cNvPr>
          <p:cNvSpPr txBox="1"/>
          <p:nvPr/>
        </p:nvSpPr>
        <p:spPr>
          <a:xfrm>
            <a:off x="518160" y="4594403"/>
            <a:ext cx="5452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Weeks of Topic, Lecture, Lab, and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Weeks for a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Assignments are due at the beginning of next Lecture</a:t>
            </a:r>
          </a:p>
        </p:txBody>
      </p:sp>
      <p:sp>
        <p:nvSpPr>
          <p:cNvPr id="41" name="Rectangle 40" descr="Teacher">
            <a:extLst>
              <a:ext uri="{FF2B5EF4-FFF2-40B4-BE49-F238E27FC236}">
                <a16:creationId xmlns:a16="http://schemas.microsoft.com/office/drawing/2014/main" id="{E775E3AA-B1F6-42AC-89E3-EADDC10471E9}"/>
              </a:ext>
            </a:extLst>
          </p:cNvPr>
          <p:cNvSpPr/>
          <p:nvPr/>
        </p:nvSpPr>
        <p:spPr>
          <a:xfrm>
            <a:off x="908304" y="488302"/>
            <a:ext cx="1300252" cy="1300252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069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MOBILE AR</a:t>
            </a:r>
          </a:p>
        </p:txBody>
      </p:sp>
      <p:sp>
        <p:nvSpPr>
          <p:cNvPr id="13" name="Rectangle 12" descr="Smart Phone">
            <a:extLst>
              <a:ext uri="{FF2B5EF4-FFF2-40B4-BE49-F238E27FC236}">
                <a16:creationId xmlns:a16="http://schemas.microsoft.com/office/drawing/2014/main" id="{E87100C8-6599-45F4-9770-31D2BE8527E8}"/>
              </a:ext>
            </a:extLst>
          </p:cNvPr>
          <p:cNvSpPr/>
          <p:nvPr/>
        </p:nvSpPr>
        <p:spPr>
          <a:xfrm>
            <a:off x="908303" y="446343"/>
            <a:ext cx="1314779" cy="131477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38DAAA-7FA9-4A63-B74B-CA623D1FEE85}"/>
              </a:ext>
            </a:extLst>
          </p:cNvPr>
          <p:cNvSpPr txBox="1"/>
          <p:nvPr/>
        </p:nvSpPr>
        <p:spPr>
          <a:xfrm>
            <a:off x="8761445" y="6405810"/>
            <a:ext cx="333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[4] </a:t>
            </a:r>
            <a:r>
              <a:rPr lang="en-US" sz="1400" dirty="0" err="1">
                <a:solidFill>
                  <a:srgbClr val="000000"/>
                </a:solidFill>
                <a:hlinkClick r:id="rId4"/>
              </a:rPr>
              <a:t>PokemonGO</a:t>
            </a:r>
            <a:r>
              <a:rPr lang="en-US" sz="1400" dirty="0">
                <a:solidFill>
                  <a:srgbClr val="000000"/>
                </a:solidFill>
              </a:rPr>
              <a:t> [5] </a:t>
            </a:r>
            <a:r>
              <a:rPr lang="en-US" sz="1400" dirty="0" err="1">
                <a:solidFill>
                  <a:srgbClr val="000000"/>
                </a:solidFill>
                <a:hlinkClick r:id="rId5"/>
              </a:rPr>
              <a:t>IndoorNav</a:t>
            </a:r>
            <a:r>
              <a:rPr lang="en-US" sz="1400" dirty="0">
                <a:solidFill>
                  <a:srgbClr val="000000"/>
                </a:solidFill>
              </a:rPr>
              <a:t> [6] </a:t>
            </a:r>
            <a:r>
              <a:rPr lang="en-US" sz="1400" dirty="0" err="1">
                <a:solidFill>
                  <a:srgbClr val="000000"/>
                </a:solidFill>
                <a:hlinkClick r:id="rId6"/>
              </a:rPr>
              <a:t>IkeaPlace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1" name="Picture 30" descr="A picture containing indoor, person, person, holding&#10;&#10;Description automatically generated">
            <a:extLst>
              <a:ext uri="{FF2B5EF4-FFF2-40B4-BE49-F238E27FC236}">
                <a16:creationId xmlns:a16="http://schemas.microsoft.com/office/drawing/2014/main" id="{5846EFF6-A5F8-47AF-B979-333357C776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17" y="3310812"/>
            <a:ext cx="4551678" cy="2560319"/>
          </a:xfrm>
          <a:prstGeom prst="rect">
            <a:avLst/>
          </a:prstGeom>
        </p:spPr>
      </p:pic>
      <p:pic>
        <p:nvPicPr>
          <p:cNvPr id="26" name="Picture 25" descr="A picture containing table, board, snow, person&#10;&#10;Description automatically generated">
            <a:extLst>
              <a:ext uri="{FF2B5EF4-FFF2-40B4-BE49-F238E27FC236}">
                <a16:creationId xmlns:a16="http://schemas.microsoft.com/office/drawing/2014/main" id="{262F8EB0-B163-47D6-9707-A22FDD3B6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54" y="3310812"/>
            <a:ext cx="3840480" cy="2560320"/>
          </a:xfrm>
          <a:prstGeom prst="rect">
            <a:avLst/>
          </a:prstGeom>
        </p:spPr>
      </p:pic>
      <p:pic>
        <p:nvPicPr>
          <p:cNvPr id="24" name="Picture 23" descr="A picture containing grass, outdoor, bus, car&#10;&#10;Description automatically generated">
            <a:extLst>
              <a:ext uri="{FF2B5EF4-FFF2-40B4-BE49-F238E27FC236}">
                <a16:creationId xmlns:a16="http://schemas.microsoft.com/office/drawing/2014/main" id="{E84BF1E5-3935-485B-90C5-D361647E01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21" y="1761122"/>
            <a:ext cx="2779750" cy="49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5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MOBILE AR</a:t>
            </a:r>
          </a:p>
        </p:txBody>
      </p:sp>
      <p:sp>
        <p:nvSpPr>
          <p:cNvPr id="13" name="Rectangle 12" descr="Smart Phone">
            <a:extLst>
              <a:ext uri="{FF2B5EF4-FFF2-40B4-BE49-F238E27FC236}">
                <a16:creationId xmlns:a16="http://schemas.microsoft.com/office/drawing/2014/main" id="{E87100C8-6599-45F4-9770-31D2BE8527E8}"/>
              </a:ext>
            </a:extLst>
          </p:cNvPr>
          <p:cNvSpPr/>
          <p:nvPr/>
        </p:nvSpPr>
        <p:spPr>
          <a:xfrm>
            <a:off x="908303" y="446343"/>
            <a:ext cx="1314779" cy="131477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9" name="Picture 18" descr="A close up of a card&#10;&#10;Description automatically generated">
            <a:extLst>
              <a:ext uri="{FF2B5EF4-FFF2-40B4-BE49-F238E27FC236}">
                <a16:creationId xmlns:a16="http://schemas.microsoft.com/office/drawing/2014/main" id="{E9D86D9E-6B12-4240-85DE-A330FC861D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3"/>
          <a:stretch/>
        </p:blipFill>
        <p:spPr>
          <a:xfrm>
            <a:off x="1357436" y="2752530"/>
            <a:ext cx="3886691" cy="32686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38DAAA-7FA9-4A63-B74B-CA623D1FEE85}"/>
              </a:ext>
            </a:extLst>
          </p:cNvPr>
          <p:cNvSpPr txBox="1"/>
          <p:nvPr/>
        </p:nvSpPr>
        <p:spPr>
          <a:xfrm>
            <a:off x="9965093" y="6405810"/>
            <a:ext cx="213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[7]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Vuforia.com</a:t>
            </a:r>
            <a:r>
              <a:rPr lang="en-US" sz="1400" dirty="0">
                <a:solidFill>
                  <a:srgbClr val="000000"/>
                </a:solidFill>
              </a:rPr>
              <a:t> [8] </a:t>
            </a:r>
            <a:r>
              <a:rPr lang="en-US" sz="1400" dirty="0" err="1">
                <a:solidFill>
                  <a:srgbClr val="000000"/>
                </a:solidFill>
                <a:hlinkClick r:id="rId6"/>
              </a:rPr>
              <a:t>ARCore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D12E6A87-BF39-43A4-A151-86EAA67481F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3" r="27635"/>
          <a:stretch/>
        </p:blipFill>
        <p:spPr>
          <a:xfrm>
            <a:off x="6335485" y="2752530"/>
            <a:ext cx="4320075" cy="3268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D00FA1-871C-44D1-9267-379C3BD30C95}"/>
              </a:ext>
            </a:extLst>
          </p:cNvPr>
          <p:cNvSpPr txBox="1"/>
          <p:nvPr/>
        </p:nvSpPr>
        <p:spPr>
          <a:xfrm>
            <a:off x="1357436" y="6092890"/>
            <a:ext cx="3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Tracking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8A498-51C3-4DD6-A026-5A4B0A37956B}"/>
              </a:ext>
            </a:extLst>
          </p:cNvPr>
          <p:cNvSpPr txBox="1"/>
          <p:nvPr/>
        </p:nvSpPr>
        <p:spPr>
          <a:xfrm>
            <a:off x="6335485" y="6092890"/>
            <a:ext cx="43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Surface Tracking</a:t>
            </a:r>
          </a:p>
        </p:txBody>
      </p:sp>
    </p:spTree>
    <p:extLst>
      <p:ext uri="{BB962C8B-B14F-4D97-AF65-F5344CB8AC3E}">
        <p14:creationId xmlns:p14="http://schemas.microsoft.com/office/powerpoint/2010/main" val="75300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ANDROID DEVELOPMENT</a:t>
            </a:r>
          </a:p>
        </p:txBody>
      </p:sp>
      <p:sp>
        <p:nvSpPr>
          <p:cNvPr id="13" name="Rectangle 12" descr="Smart Phone">
            <a:extLst>
              <a:ext uri="{FF2B5EF4-FFF2-40B4-BE49-F238E27FC236}">
                <a16:creationId xmlns:a16="http://schemas.microsoft.com/office/drawing/2014/main" id="{E87100C8-6599-45F4-9770-31D2BE8527E8}"/>
              </a:ext>
            </a:extLst>
          </p:cNvPr>
          <p:cNvSpPr/>
          <p:nvPr/>
        </p:nvSpPr>
        <p:spPr>
          <a:xfrm>
            <a:off x="908303" y="446343"/>
            <a:ext cx="1314779" cy="131477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38DAAA-7FA9-4A63-B74B-CA623D1FEE85}"/>
              </a:ext>
            </a:extLst>
          </p:cNvPr>
          <p:cNvSpPr txBox="1"/>
          <p:nvPr/>
        </p:nvSpPr>
        <p:spPr>
          <a:xfrm>
            <a:off x="9965093" y="6405810"/>
            <a:ext cx="213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[9]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Android to PC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6DE65260-CF83-48F0-A72E-A59CFD2C7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615" y="2853635"/>
            <a:ext cx="4314103" cy="2423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3F573B-66AB-4BB7-BBE0-F758CDEF9BF9}"/>
              </a:ext>
            </a:extLst>
          </p:cNvPr>
          <p:cNvSpPr txBox="1"/>
          <p:nvPr/>
        </p:nvSpPr>
        <p:spPr>
          <a:xfrm>
            <a:off x="6834006" y="3921023"/>
            <a:ext cx="41427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Week01_Setup.docx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Assignments folder, Course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326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WEEK 1</vt:lpstr>
      <vt:lpstr>PowerPoint Presentation</vt:lpstr>
      <vt:lpstr>PowerPoint Presentation</vt:lpstr>
      <vt:lpstr>PowerPoint Presentation</vt:lpstr>
      <vt:lpstr>PowerPoint Presentation</vt:lpstr>
      <vt:lpstr>COURSE OVERVIEW</vt:lpstr>
      <vt:lpstr>MOBILE AR</vt:lpstr>
      <vt:lpstr>MOBILE AR</vt:lpstr>
      <vt:lpstr>ANDROID DEVELOPMENT</vt:lpstr>
      <vt:lpstr>ANDROID DEVELOPMENT</vt:lpstr>
      <vt:lpstr>UI/UX Best Practices (Games)</vt:lpstr>
      <vt:lpstr>Touchscreen Interactions</vt:lpstr>
      <vt:lpstr>Touchscreen API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Parker Johnstone</dc:creator>
  <cp:lastModifiedBy>Parker Johnstone</cp:lastModifiedBy>
  <cp:revision>1</cp:revision>
  <dcterms:created xsi:type="dcterms:W3CDTF">2020-08-31T15:07:37Z</dcterms:created>
  <dcterms:modified xsi:type="dcterms:W3CDTF">2020-08-31T15:07:42Z</dcterms:modified>
</cp:coreProperties>
</file>