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5" r:id="rId4"/>
    <p:sldId id="273" r:id="rId5"/>
    <p:sldId id="270" r:id="rId6"/>
    <p:sldId id="265" r:id="rId7"/>
    <p:sldId id="267" r:id="rId8"/>
    <p:sldId id="266" r:id="rId9"/>
    <p:sldId id="271" r:id="rId10"/>
    <p:sldId id="264" r:id="rId11"/>
    <p:sldId id="261" r:id="rId12"/>
    <p:sldId id="268" r:id="rId13"/>
    <p:sldId id="26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71" d="100"/>
          <a:sy n="71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4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9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1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8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6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2FF-3619-4232-989B-BBDA76CAC83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92FF-3619-4232-989B-BBDA76CAC83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F33C-4AAB-437F-9D08-A6F0B3CA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8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Collision 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6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called the “Scalar Product”</a:t>
            </a:r>
          </a:p>
          <a:p>
            <a:endParaRPr lang="en-US" dirty="0"/>
          </a:p>
          <a:p>
            <a:r>
              <a:rPr lang="en-US" dirty="0" smtClean="0"/>
              <a:t>Calculate using Magnitudes and Angle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A·B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cos(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/>
              <a:t>	</a:t>
            </a:r>
          </a:p>
          <a:p>
            <a:pPr lvl="1"/>
            <a:r>
              <a:rPr lang="en-US" i="1" dirty="0" smtClean="0"/>
              <a:t>Magnitude of the vectors times </a:t>
            </a:r>
            <a:r>
              <a:rPr lang="en-US" i="1" dirty="0"/>
              <a:t>cos(</a:t>
            </a:r>
            <a:r>
              <a:rPr lang="el-GR" i="1" dirty="0"/>
              <a:t>θ</a:t>
            </a:r>
            <a:r>
              <a:rPr lang="el-GR" i="1" dirty="0" smtClean="0"/>
              <a:t>)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Calculate using points  </a:t>
            </a:r>
          </a:p>
          <a:p>
            <a:pPr lvl="1"/>
            <a:r>
              <a:rPr lang="en-US" dirty="0" smtClean="0"/>
              <a:t>Vector2: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A·B = Ax*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Ay*By</a:t>
            </a:r>
          </a:p>
          <a:p>
            <a:pPr lvl="1"/>
            <a:r>
              <a:rPr lang="en-US" dirty="0" smtClean="0"/>
              <a:t>Vector3: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A·B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Ax*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Ay*By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Bz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1" dirty="0" smtClean="0"/>
              <a:t>Points </a:t>
            </a:r>
            <a:r>
              <a:rPr lang="en-US" i="1" dirty="0"/>
              <a:t>are vectors with a start point at [0,0]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 Results…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Product = 0 </a:t>
            </a:r>
          </a:p>
          <a:p>
            <a:pPr lvl="1"/>
            <a:r>
              <a:rPr lang="en-US" dirty="0" smtClean="0"/>
              <a:t>When two vectors are at a right angle to each other.</a:t>
            </a:r>
          </a:p>
          <a:p>
            <a:pPr lvl="1"/>
            <a:r>
              <a:rPr lang="en-US" dirty="0" smtClean="0"/>
              <a:t>They are also “</a:t>
            </a:r>
            <a:r>
              <a:rPr lang="en-US" dirty="0"/>
              <a:t>orthogonal </a:t>
            </a:r>
            <a:r>
              <a:rPr lang="en-US" dirty="0" smtClean="0"/>
              <a:t>” and “perpendicular”</a:t>
            </a:r>
          </a:p>
          <a:p>
            <a:r>
              <a:rPr lang="en-US" dirty="0"/>
              <a:t>Dot Product </a:t>
            </a:r>
            <a:r>
              <a:rPr lang="en-US" dirty="0" smtClean="0"/>
              <a:t>&gt; </a:t>
            </a:r>
            <a:r>
              <a:rPr lang="en-US" dirty="0"/>
              <a:t>0 </a:t>
            </a:r>
          </a:p>
          <a:p>
            <a:pPr lvl="1"/>
            <a:r>
              <a:rPr lang="en-US" dirty="0"/>
              <a:t>When two vectors are at </a:t>
            </a:r>
            <a:r>
              <a:rPr lang="en-US" dirty="0" smtClean="0"/>
              <a:t>an angle less than 90 degrees</a:t>
            </a:r>
            <a:endParaRPr lang="en-US" dirty="0"/>
          </a:p>
          <a:p>
            <a:r>
              <a:rPr lang="en-US" dirty="0"/>
              <a:t>Dot Product </a:t>
            </a:r>
            <a:r>
              <a:rPr lang="en-US" dirty="0" smtClean="0"/>
              <a:t>&lt; </a:t>
            </a:r>
            <a:r>
              <a:rPr lang="en-US" dirty="0"/>
              <a:t>0 </a:t>
            </a:r>
          </a:p>
          <a:p>
            <a:pPr lvl="1"/>
            <a:r>
              <a:rPr lang="en-US" dirty="0"/>
              <a:t>When two vectors are at an angle </a:t>
            </a:r>
            <a:r>
              <a:rPr lang="en-US" dirty="0" smtClean="0"/>
              <a:t>greater </a:t>
            </a:r>
            <a:r>
              <a:rPr lang="en-US" dirty="0"/>
              <a:t>than 90 </a:t>
            </a:r>
            <a:r>
              <a:rPr lang="en-US" dirty="0" smtClean="0"/>
              <a:t>degrees</a:t>
            </a:r>
          </a:p>
        </p:txBody>
      </p:sp>
    </p:spTree>
    <p:extLst>
      <p:ext uri="{BB962C8B-B14F-4D97-AF65-F5344CB8AC3E}">
        <p14:creationId xmlns:p14="http://schemas.microsoft.com/office/powerpoint/2010/main" val="9108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Generates an orthogonal vector or normal based two vectors. </a:t>
            </a:r>
          </a:p>
          <a:p>
            <a:pPr lvl="1"/>
            <a:r>
              <a:rPr lang="en-US" dirty="0"/>
              <a:t>For this reason, You get a cross product with a Vector3</a:t>
            </a:r>
          </a:p>
          <a:p>
            <a:r>
              <a:rPr lang="en-US" dirty="0"/>
              <a:t>The cross product</a:t>
            </a:r>
          </a:p>
          <a:p>
            <a:pPr lvl="1"/>
            <a:r>
              <a:rPr lang="en-US" dirty="0"/>
              <a:t>zero in length when vectors </a:t>
            </a:r>
            <a:r>
              <a:rPr lang="en-US" b="1" dirty="0"/>
              <a:t>A</a:t>
            </a:r>
            <a:r>
              <a:rPr lang="en-US" dirty="0"/>
              <a:t> and </a:t>
            </a:r>
            <a:r>
              <a:rPr lang="en-US" b="1" dirty="0"/>
              <a:t>B</a:t>
            </a:r>
            <a:r>
              <a:rPr lang="en-US" dirty="0"/>
              <a:t> point in the same, or opposite, direction</a:t>
            </a:r>
          </a:p>
          <a:p>
            <a:pPr lvl="1"/>
            <a:r>
              <a:rPr lang="en-US" dirty="0"/>
              <a:t>reaches maximum length when vectors </a:t>
            </a:r>
            <a:r>
              <a:rPr lang="en-US" b="1" dirty="0"/>
              <a:t>A</a:t>
            </a:r>
            <a:r>
              <a:rPr lang="en-US" dirty="0"/>
              <a:t> and </a:t>
            </a:r>
            <a:r>
              <a:rPr lang="en-US" b="1" dirty="0"/>
              <a:t>B</a:t>
            </a:r>
            <a:r>
              <a:rPr lang="en-US" dirty="0"/>
              <a:t> are at right angles</a:t>
            </a:r>
          </a:p>
          <a:p>
            <a:r>
              <a:rPr lang="en-US" dirty="0"/>
              <a:t>Calculate by </a:t>
            </a:r>
            <a:endParaRPr lang="pt-BR" dirty="0"/>
          </a:p>
          <a:p>
            <a:pPr lvl="1"/>
            <a:r>
              <a:rPr lang="pt-BR" dirty="0"/>
              <a:t>a × b = |a| |b| sin(θ) n</a:t>
            </a:r>
          </a:p>
          <a:p>
            <a:pPr lvl="1"/>
            <a:r>
              <a:rPr lang="pt-BR" dirty="0"/>
              <a:t>When a and b start at the origin (0,0,0)</a:t>
            </a:r>
          </a:p>
          <a:p>
            <a:pPr lvl="2"/>
            <a:r>
              <a:rPr lang="en-US" dirty="0"/>
              <a:t>c</a:t>
            </a:r>
            <a:r>
              <a:rPr lang="en-US" baseline="-25000" dirty="0"/>
              <a:t>x</a:t>
            </a:r>
            <a:r>
              <a:rPr lang="en-US" dirty="0"/>
              <a:t> = </a:t>
            </a:r>
            <a:r>
              <a:rPr lang="en-US" dirty="0" err="1"/>
              <a:t>a</a:t>
            </a:r>
            <a:r>
              <a:rPr lang="en-US" baseline="-25000" dirty="0" err="1"/>
              <a:t>y</a:t>
            </a:r>
            <a:r>
              <a:rPr lang="en-US" dirty="0" err="1"/>
              <a:t>b</a:t>
            </a:r>
            <a:r>
              <a:rPr lang="en-US" baseline="-25000" dirty="0" err="1"/>
              <a:t>z</a:t>
            </a:r>
            <a:r>
              <a:rPr lang="en-US" dirty="0"/>
              <a:t> − </a:t>
            </a:r>
            <a:r>
              <a:rPr lang="en-US" dirty="0" err="1"/>
              <a:t>a</a:t>
            </a:r>
            <a:r>
              <a:rPr lang="en-US" baseline="-25000" dirty="0" err="1"/>
              <a:t>z</a:t>
            </a:r>
            <a:r>
              <a:rPr lang="en-US" dirty="0" err="1"/>
              <a:t>b</a:t>
            </a:r>
            <a:r>
              <a:rPr lang="en-US" baseline="-25000" dirty="0" err="1"/>
              <a:t>y</a:t>
            </a:r>
            <a:endParaRPr lang="en-US" dirty="0"/>
          </a:p>
          <a:p>
            <a:pPr lvl="2"/>
            <a:r>
              <a:rPr lang="en-US" dirty="0"/>
              <a:t>c</a:t>
            </a:r>
            <a:r>
              <a:rPr lang="en-US" baseline="-25000" dirty="0"/>
              <a:t>y</a:t>
            </a:r>
            <a:r>
              <a:rPr lang="en-US" dirty="0"/>
              <a:t> = </a:t>
            </a:r>
            <a:r>
              <a:rPr lang="en-US" dirty="0" err="1"/>
              <a:t>a</a:t>
            </a:r>
            <a:r>
              <a:rPr lang="en-US" baseline="-25000" dirty="0" err="1"/>
              <a:t>z</a:t>
            </a:r>
            <a:r>
              <a:rPr lang="en-US" dirty="0" err="1"/>
              <a:t>b</a:t>
            </a:r>
            <a:r>
              <a:rPr lang="en-US" baseline="-25000" dirty="0" err="1"/>
              <a:t>x</a:t>
            </a:r>
            <a:r>
              <a:rPr lang="en-US" dirty="0"/>
              <a:t> − </a:t>
            </a:r>
            <a:r>
              <a:rPr lang="en-US" dirty="0" err="1"/>
              <a:t>a</a:t>
            </a:r>
            <a:r>
              <a:rPr lang="en-US" baseline="-25000" dirty="0" err="1"/>
              <a:t>x</a:t>
            </a:r>
            <a:r>
              <a:rPr lang="en-US" dirty="0" err="1"/>
              <a:t>b</a:t>
            </a:r>
            <a:r>
              <a:rPr lang="en-US" baseline="-25000" dirty="0" err="1"/>
              <a:t>z</a:t>
            </a:r>
            <a:endParaRPr lang="en-US" dirty="0"/>
          </a:p>
          <a:p>
            <a:pPr lvl="2"/>
            <a:r>
              <a:rPr lang="en-US" dirty="0" err="1"/>
              <a:t>c</a:t>
            </a:r>
            <a:r>
              <a:rPr lang="en-US" baseline="-25000" dirty="0" err="1"/>
              <a:t>z</a:t>
            </a:r>
            <a:r>
              <a:rPr lang="en-US" dirty="0"/>
              <a:t> = </a:t>
            </a:r>
            <a:r>
              <a:rPr lang="en-US" dirty="0" err="1"/>
              <a:t>a</a:t>
            </a:r>
            <a:r>
              <a:rPr lang="en-US" baseline="-25000" dirty="0" err="1"/>
              <a:t>x</a:t>
            </a:r>
            <a:r>
              <a:rPr lang="en-US" dirty="0" err="1"/>
              <a:t>b</a:t>
            </a:r>
            <a:r>
              <a:rPr lang="en-US" baseline="-25000" dirty="0" err="1"/>
              <a:t>y</a:t>
            </a:r>
            <a:r>
              <a:rPr lang="en-US" dirty="0"/>
              <a:t> − </a:t>
            </a:r>
            <a:r>
              <a:rPr lang="en-US" dirty="0" err="1"/>
              <a:t>a</a:t>
            </a:r>
            <a:r>
              <a:rPr lang="en-US" baseline="-25000" dirty="0" err="1"/>
              <a:t>y</a:t>
            </a:r>
            <a:r>
              <a:rPr lang="en-US" dirty="0" err="1"/>
              <a:t>b</a:t>
            </a:r>
            <a:r>
              <a:rPr lang="en-US" baseline="-25000" dirty="0" err="1"/>
              <a:t>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8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Generating a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Triangle with points P1, P2, P3</a:t>
            </a:r>
          </a:p>
          <a:p>
            <a:pPr lvl="1"/>
            <a:r>
              <a:rPr lang="en-US" dirty="0"/>
              <a:t>We can generate two vectors, u and v</a:t>
            </a:r>
          </a:p>
          <a:p>
            <a:pPr lvl="2"/>
            <a:r>
              <a:rPr lang="en-US" dirty="0"/>
              <a:t>u = P2-P1</a:t>
            </a:r>
          </a:p>
          <a:p>
            <a:pPr lvl="2"/>
            <a:r>
              <a:rPr lang="en-US" dirty="0"/>
              <a:t>v = P3-P1</a:t>
            </a:r>
          </a:p>
          <a:p>
            <a:pPr lvl="1"/>
            <a:r>
              <a:rPr lang="en-US" dirty="0"/>
              <a:t>The Vector N can be calculated from the cross product of u and v</a:t>
            </a:r>
          </a:p>
          <a:p>
            <a:pPr lvl="2"/>
            <a:r>
              <a:rPr lang="en-US" dirty="0"/>
              <a:t>N = u x v </a:t>
            </a:r>
          </a:p>
          <a:p>
            <a:pPr lvl="1"/>
            <a:r>
              <a:rPr lang="en-US" dirty="0"/>
              <a:t>While N is the normal, it is not normalized and is more useful as such</a:t>
            </a:r>
          </a:p>
          <a:p>
            <a:pPr lvl="2"/>
            <a:r>
              <a:rPr lang="en-US" dirty="0"/>
              <a:t>n = N \ |N|</a:t>
            </a:r>
          </a:p>
          <a:p>
            <a:pPr lvl="2"/>
            <a:r>
              <a:rPr lang="en-US" dirty="0"/>
              <a:t>Or use .Normalize()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1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in a Triangle…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31" y="1825625"/>
            <a:ext cx="4103938" cy="4351338"/>
          </a:xfrm>
        </p:spPr>
      </p:pic>
    </p:spTree>
    <p:extLst>
      <p:ext uri="{BB962C8B-B14F-4D97-AF65-F5344CB8AC3E}">
        <p14:creationId xmlns:p14="http://schemas.microsoft.com/office/powerpoint/2010/main" val="87068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f1 = 1.0f / 3.0f;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 = (f1 * 3.0f)-1.0f;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f3 = .333f;               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F3 is 1/3 </a:t>
            </a:r>
            <a:r>
              <a:rPr lang="en-US" dirty="0"/>
              <a:t>typed out to 3 </a:t>
            </a:r>
            <a:r>
              <a:rPr lang="en-US" dirty="0" smtClean="0"/>
              <a:t>places, but isn’t the same as 1/3!</a:t>
            </a:r>
          </a:p>
          <a:p>
            <a:pPr marL="0" indent="0">
              <a:buNone/>
            </a:pPr>
            <a:r>
              <a:rPr lang="en-US" dirty="0" smtClean="0"/>
              <a:t>managed </a:t>
            </a:r>
            <a:r>
              <a:rPr lang="en-US" dirty="0"/>
              <a:t>code and is doing mojo under the </a:t>
            </a:r>
            <a:r>
              <a:rPr lang="en-US" dirty="0" smtClean="0"/>
              <a:t>hood</a:t>
            </a:r>
          </a:p>
          <a:p>
            <a:pPr marL="0" indent="0">
              <a:buNone/>
            </a:pPr>
            <a:r>
              <a:rPr lang="en-US" dirty="0" smtClean="0"/>
              <a:t>	F1 is more akin to 1/3 and f3 = .333f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f2 == 0 will result as true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True bit-wise </a:t>
            </a:r>
            <a:r>
              <a:rPr lang="en-US" dirty="0"/>
              <a:t>operations and </a:t>
            </a:r>
            <a:r>
              <a:rPr lang="en-US" dirty="0" smtClean="0"/>
              <a:t>is not </a:t>
            </a:r>
            <a:r>
              <a:rPr lang="en-US" dirty="0"/>
              <a:t>doing approximations</a:t>
            </a:r>
          </a:p>
          <a:p>
            <a:pPr marL="0" indent="0">
              <a:buNone/>
            </a:pPr>
            <a:r>
              <a:rPr lang="en-US" dirty="0" smtClean="0"/>
              <a:t>	F1 </a:t>
            </a:r>
            <a:r>
              <a:rPr lang="en-US" dirty="0"/>
              <a:t>is more akin to </a:t>
            </a:r>
            <a:r>
              <a:rPr lang="en-US" dirty="0" smtClean="0"/>
              <a:t>f3 </a:t>
            </a:r>
            <a:r>
              <a:rPr lang="en-US" dirty="0"/>
              <a:t>= .</a:t>
            </a:r>
            <a:r>
              <a:rPr lang="en-US" dirty="0" smtClean="0"/>
              <a:t>333f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f2 == 0 will result as false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786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Float Imprecision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way to deal with imprecision with floats is to creat</a:t>
            </a:r>
            <a:r>
              <a:rPr lang="en-US" dirty="0" smtClean="0"/>
              <a:t>e a “Nearly Equal” function. </a:t>
            </a:r>
          </a:p>
          <a:p>
            <a:pPr marL="0" indent="0">
              <a:buNone/>
            </a:pPr>
            <a:r>
              <a:rPr lang="en-US" dirty="0" smtClean="0"/>
              <a:t>If the difference between two floats are less than the “Precision” set, then you can assume they are close to be equal for our purposes.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NearlyEqual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(float f1, float f2)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= f1 - f2;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(check) &lt; 0.001);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3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Form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 </a:t>
            </a:r>
          </a:p>
          <a:p>
            <a:r>
              <a:rPr lang="en-US" dirty="0"/>
              <a:t>Intercept Form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(X\b) + (Y\a) = 1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</a:p>
          <a:p>
            <a:r>
              <a:rPr lang="en-US" dirty="0" smtClean="0"/>
              <a:t>Slope Intercept format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2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Point of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can be expressed as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 + ((P2–P1) \ 2)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( 2P1\2 )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 P2–P1 )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Combined into 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( 2P1+P2–P1 ) \ 2</a:t>
            </a:r>
          </a:p>
          <a:p>
            <a:r>
              <a:rPr lang="en-US" dirty="0" smtClean="0"/>
              <a:t>Finally to 	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P1+P2 ) \ 2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 C# Code: 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((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202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Slope is a measure of an angle of a line.</a:t>
            </a:r>
          </a:p>
          <a:p>
            <a:pPr lvl="1"/>
            <a:r>
              <a:rPr lang="en-US" dirty="0" smtClean="0"/>
              <a:t>Defined by: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“Rise” (The Change in Y) </a:t>
            </a:r>
          </a:p>
          <a:p>
            <a:pPr lvl="2"/>
            <a:r>
              <a:rPr lang="en-US" dirty="0" smtClean="0"/>
              <a:t>Over the “Run” (The Change in X)  </a:t>
            </a:r>
          </a:p>
          <a:p>
            <a:endParaRPr lang="en-US" dirty="0" smtClean="0"/>
          </a:p>
          <a:p>
            <a:r>
              <a:rPr lang="en-US" dirty="0" smtClean="0"/>
              <a:t>Defined by the equation: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b; 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m = slope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 = Y-Axis intercept (when X = 0)</a:t>
            </a:r>
          </a:p>
          <a:p>
            <a:endParaRPr lang="en-US" dirty="0" smtClean="0"/>
          </a:p>
          <a:p>
            <a:r>
              <a:rPr lang="en-US" dirty="0" smtClean="0"/>
              <a:t>We can solve for m…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(Y – b)/ X;</a:t>
            </a:r>
          </a:p>
        </p:txBody>
      </p:sp>
    </p:spTree>
    <p:extLst>
      <p:ext uri="{BB962C8B-B14F-4D97-AF65-F5344CB8AC3E}">
        <p14:creationId xmlns:p14="http://schemas.microsoft.com/office/powerpoint/2010/main" val="39994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When m = 0, 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line is </a:t>
            </a:r>
            <a:r>
              <a:rPr lang="en-US" dirty="0" smtClean="0"/>
              <a:t>parallel</a:t>
            </a:r>
            <a:r>
              <a:rPr lang="en-US" dirty="0" smtClean="0">
                <a:cs typeface="Courier New" panose="02070309020205020404" pitchFamily="49" charset="0"/>
              </a:rPr>
              <a:t> with the X-Axis 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When m = undefined, 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Line is parallel with the Y-Axis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We’re working with a single point. 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Thus the line is starting from [0,0] 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To find the slope of a line from two points it would be…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(Y2 –Y1) / (X2 –X1)</a:t>
            </a:r>
          </a:p>
        </p:txBody>
      </p:sp>
    </p:spTree>
    <p:extLst>
      <p:ext uri="{BB962C8B-B14F-4D97-AF65-F5344CB8AC3E}">
        <p14:creationId xmlns:p14="http://schemas.microsoft.com/office/powerpoint/2010/main" val="21219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&amp; Perpendicular Vectors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two vectors, A and B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… will be Parallel when A=</a:t>
            </a:r>
            <a:r>
              <a:rPr lang="en-US" dirty="0" err="1" smtClean="0"/>
              <a:t>cB</a:t>
            </a:r>
            <a:r>
              <a:rPr lang="en-US" dirty="0"/>
              <a:t>, for some real number c.</a:t>
            </a:r>
          </a:p>
          <a:p>
            <a:pPr lvl="1"/>
            <a:r>
              <a:rPr lang="en-US" dirty="0" smtClean="0"/>
              <a:t>C is a multiplier</a:t>
            </a:r>
          </a:p>
          <a:p>
            <a:pPr lvl="1"/>
            <a:r>
              <a:rPr lang="en-US" dirty="0" smtClean="0"/>
              <a:t>Thus when calculated in the slope, it will get dropped out by division </a:t>
            </a:r>
          </a:p>
          <a:p>
            <a:pPr lvl="1"/>
            <a:r>
              <a:rPr lang="en-US" dirty="0" smtClean="0"/>
              <a:t>Thus the slope of the two vectors will be equal. 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Line {[0,0];[1,2]}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Line {[0,2];[1,4]}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… will be Perpendicular when Slope A (Am) is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Negative Inverse of Slope B (</a:t>
            </a:r>
            <a:r>
              <a:rPr lang="en-US" dirty="0" err="1" smtClean="0"/>
              <a:t>Bm</a:t>
            </a:r>
            <a:r>
              <a:rPr lang="en-US" dirty="0" smtClean="0"/>
              <a:t>)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Am = -1 \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 \ Am</a:t>
            </a:r>
          </a:p>
        </p:txBody>
      </p:sp>
    </p:spTree>
    <p:extLst>
      <p:ext uri="{BB962C8B-B14F-4D97-AF65-F5344CB8AC3E}">
        <p14:creationId xmlns:p14="http://schemas.microsoft.com/office/powerpoint/2010/main" val="36578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&amp; Perpendicular Vectors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Slope()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endPoint.Y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startPoint.Y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endPoint.X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startPoint.X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SlopePerpendicular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-((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endPoint.X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startPoint.X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endPoint.Y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startPoint.Y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80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480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Collision Math</vt:lpstr>
      <vt:lpstr>Float Precision</vt:lpstr>
      <vt:lpstr>Dealing with Float Imprecision</vt:lpstr>
      <vt:lpstr>Equations of Lines</vt:lpstr>
      <vt:lpstr>Mid Point of a Line</vt:lpstr>
      <vt:lpstr>Slope</vt:lpstr>
      <vt:lpstr>Slope Results </vt:lpstr>
      <vt:lpstr>Parallel &amp; Perpendicular Vectors </vt:lpstr>
      <vt:lpstr>Parallel &amp; Perpendicular Vectors </vt:lpstr>
      <vt:lpstr>Dot Product</vt:lpstr>
      <vt:lpstr>Dot Product Results… </vt:lpstr>
      <vt:lpstr>Cross Product</vt:lpstr>
      <vt:lpstr>Generating a Normal</vt:lpstr>
      <vt:lpstr>Points in a Triangle… </vt:lpstr>
    </vt:vector>
  </TitlesOfParts>
  <Company>NHTI Concord's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Math</dc:title>
  <dc:creator>Gregory Walek</dc:creator>
  <cp:lastModifiedBy>Gregory Walek</cp:lastModifiedBy>
  <cp:revision>43</cp:revision>
  <dcterms:created xsi:type="dcterms:W3CDTF">2019-02-05T20:57:24Z</dcterms:created>
  <dcterms:modified xsi:type="dcterms:W3CDTF">2019-02-19T22:02:37Z</dcterms:modified>
</cp:coreProperties>
</file>