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9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8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92FF-3619-4232-989B-BBDA76CAC83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</a:t>
            </a:r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</a:t>
            </a:r>
            <a:r>
              <a:rPr lang="en-US" dirty="0" err="1" smtClean="0"/>
              <a:t>a,b,c</a:t>
            </a:r>
            <a:r>
              <a:rPr lang="en-US" dirty="0" smtClean="0"/>
              <a:t> from two points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aX+bY+c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the following variant of the formula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)x + (x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)y + (x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4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Distance, Point to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formula finds a distance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(d)</a:t>
            </a:r>
            <a:r>
              <a:rPr lang="en-US" dirty="0" smtClean="0"/>
              <a:t> to the point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</a:t>
            </a:r>
            <a:r>
              <a:rPr lang="en-US" baseline="-25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,Y</a:t>
            </a:r>
            <a:r>
              <a:rPr lang="en-US" baseline="-25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from the line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aX+bY+c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0)</a:t>
            </a:r>
            <a:r>
              <a:rPr lang="en-US" sz="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on a perpendicular direction from the line.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Abs(a(X</a:t>
            </a:r>
            <a:r>
              <a:rPr lang="en-US" baseline="-25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)+b(Y</a:t>
            </a:r>
            <a:r>
              <a:rPr lang="en-US" baseline="-25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)+c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 </a:t>
            </a: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baseline="30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b</a:t>
            </a:r>
            <a:r>
              <a:rPr lang="en-US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For a line defined by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and (x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baseline="-25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US" baseline="-25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aseline="30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aseline="30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64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83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Office Theme</vt:lpstr>
      <vt:lpstr>Line Math</vt:lpstr>
      <vt:lpstr>Finding a,b,c from two points For aX+bY+c = 0 </vt:lpstr>
      <vt:lpstr>Distance, Point to a Line</vt:lpstr>
    </vt:vector>
  </TitlesOfParts>
  <Company>NHTI Concord's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Math</dc:title>
  <dc:creator>Gregory Walek</dc:creator>
  <cp:lastModifiedBy>Gregory Walek</cp:lastModifiedBy>
  <cp:revision>47</cp:revision>
  <dcterms:created xsi:type="dcterms:W3CDTF">2019-02-05T20:57:24Z</dcterms:created>
  <dcterms:modified xsi:type="dcterms:W3CDTF">2019-02-26T21:56:21Z</dcterms:modified>
</cp:coreProperties>
</file>