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2FF-3619-4232-989B-BBDA76CAC8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Product </a:t>
            </a:r>
          </a:p>
          <a:p>
            <a:pPr lvl="1"/>
            <a:r>
              <a:rPr lang="en-US" dirty="0" smtClean="0"/>
              <a:t>A.B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/>
              <a:t>| </a:t>
            </a:r>
            <a:r>
              <a:rPr lang="en-US" dirty="0" smtClean="0"/>
              <a:t>* </a:t>
            </a:r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 </a:t>
            </a:r>
            <a:r>
              <a:rPr lang="en-US" dirty="0" smtClean="0"/>
              <a:t>* cos(</a:t>
            </a:r>
            <a:r>
              <a:rPr lang="el-GR" dirty="0"/>
              <a:t>θ</a:t>
            </a:r>
            <a:r>
              <a:rPr lang="el-GR" dirty="0" smtClean="0"/>
              <a:t>)</a:t>
            </a:r>
            <a:r>
              <a:rPr lang="en-US" dirty="0" smtClean="0"/>
              <a:t>  	</a:t>
            </a:r>
            <a:r>
              <a:rPr lang="en-US" i="1" dirty="0" smtClean="0"/>
              <a:t>[Magnitude of the vectors times </a:t>
            </a:r>
            <a:r>
              <a:rPr lang="en-US" i="1" dirty="0"/>
              <a:t>cos(</a:t>
            </a:r>
            <a:r>
              <a:rPr lang="el-GR" i="1" dirty="0"/>
              <a:t>θ</a:t>
            </a:r>
            <a:r>
              <a:rPr lang="el-GR" i="1" dirty="0" smtClean="0"/>
              <a:t>)</a:t>
            </a:r>
            <a:r>
              <a:rPr lang="en-US" i="1" dirty="0" smtClean="0"/>
              <a:t>]</a:t>
            </a:r>
          </a:p>
          <a:p>
            <a:pPr lvl="1"/>
            <a:r>
              <a:rPr lang="en-US" dirty="0" smtClean="0"/>
              <a:t>A.B = Ax*</a:t>
            </a:r>
            <a:r>
              <a:rPr lang="en-US" dirty="0" err="1" smtClean="0"/>
              <a:t>Bx</a:t>
            </a:r>
            <a:r>
              <a:rPr lang="en-US" dirty="0" smtClean="0"/>
              <a:t> + Ay*By</a:t>
            </a:r>
          </a:p>
          <a:p>
            <a:pPr lvl="1"/>
            <a:r>
              <a:rPr lang="en-US" dirty="0"/>
              <a:t>A.B = Ax*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n-US" dirty="0" smtClean="0"/>
              <a:t>Ay*By + </a:t>
            </a:r>
            <a:r>
              <a:rPr lang="en-US" dirty="0" err="1" smtClean="0"/>
              <a:t>Az</a:t>
            </a:r>
            <a:r>
              <a:rPr lang="en-US" dirty="0" smtClean="0"/>
              <a:t>*</a:t>
            </a:r>
            <a:r>
              <a:rPr lang="en-US" dirty="0" err="1" smtClean="0"/>
              <a:t>Bz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two vectors are at right angles to each other the dot product is </a:t>
            </a:r>
            <a:r>
              <a:rPr lang="en-US" b="1" dirty="0"/>
              <a:t>zero</a:t>
            </a:r>
            <a:r>
              <a:rPr lang="en-US" dirty="0" smtClean="0"/>
              <a:t>.</a:t>
            </a:r>
          </a:p>
          <a:p>
            <a:r>
              <a:rPr lang="en-US" dirty="0"/>
              <a:t>For two vectors, </a:t>
            </a:r>
            <a:r>
              <a:rPr lang="en-US" dirty="0" smtClean="0"/>
              <a:t>A </a:t>
            </a:r>
            <a:r>
              <a:rPr lang="en-US" dirty="0"/>
              <a:t>and </a:t>
            </a:r>
            <a:r>
              <a:rPr lang="en-US" dirty="0" smtClean="0"/>
              <a:t>B </a:t>
            </a:r>
            <a:r>
              <a:rPr lang="en-US" dirty="0"/>
              <a:t>to be parallel, </a:t>
            </a:r>
            <a:r>
              <a:rPr lang="en-US" dirty="0" smtClean="0"/>
              <a:t>A=</a:t>
            </a:r>
            <a:r>
              <a:rPr lang="en-US" dirty="0" err="1" smtClean="0"/>
              <a:t>cB</a:t>
            </a:r>
            <a:r>
              <a:rPr lang="en-US" dirty="0" smtClean="0"/>
              <a:t>, </a:t>
            </a:r>
            <a:r>
              <a:rPr lang="en-US" dirty="0"/>
              <a:t>for some real number 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8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Generates an orthogonal vector or normal based two vectors. </a:t>
            </a:r>
          </a:p>
          <a:p>
            <a:pPr lvl="1"/>
            <a:r>
              <a:rPr lang="en-US" dirty="0" smtClean="0"/>
              <a:t>For this reason, You get a cross product with a Vector3</a:t>
            </a:r>
          </a:p>
          <a:p>
            <a:r>
              <a:rPr lang="en-US" dirty="0"/>
              <a:t>The cross </a:t>
            </a:r>
            <a:r>
              <a:rPr lang="en-US" dirty="0" smtClean="0"/>
              <a:t>product</a:t>
            </a:r>
            <a:endParaRPr lang="en-US" dirty="0"/>
          </a:p>
          <a:p>
            <a:pPr lvl="1"/>
            <a:r>
              <a:rPr lang="en-US" dirty="0"/>
              <a:t>zero in length when vectors </a:t>
            </a:r>
            <a:r>
              <a:rPr lang="en-US" b="1" dirty="0"/>
              <a:t>A</a:t>
            </a:r>
            <a:r>
              <a:rPr lang="en-US" dirty="0"/>
              <a:t> and </a:t>
            </a:r>
            <a:r>
              <a:rPr lang="en-US" b="1" dirty="0"/>
              <a:t>B</a:t>
            </a:r>
            <a:r>
              <a:rPr lang="en-US" dirty="0"/>
              <a:t> point in the same, or opposite, direction</a:t>
            </a:r>
          </a:p>
          <a:p>
            <a:pPr lvl="1"/>
            <a:r>
              <a:rPr lang="en-US" dirty="0"/>
              <a:t>reaches maximum length when vectors </a:t>
            </a:r>
            <a:r>
              <a:rPr lang="en-US" b="1" dirty="0"/>
              <a:t>A</a:t>
            </a:r>
            <a:r>
              <a:rPr lang="en-US" dirty="0"/>
              <a:t> and </a:t>
            </a:r>
            <a:r>
              <a:rPr lang="en-US" b="1" dirty="0"/>
              <a:t>B</a:t>
            </a:r>
            <a:r>
              <a:rPr lang="en-US" dirty="0"/>
              <a:t> are at right </a:t>
            </a:r>
            <a:r>
              <a:rPr lang="en-US" dirty="0" smtClean="0"/>
              <a:t>angles</a:t>
            </a:r>
          </a:p>
          <a:p>
            <a:r>
              <a:rPr lang="en-US" dirty="0" smtClean="0"/>
              <a:t>Calculate by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× b = |a| |b| sin(θ) </a:t>
            </a:r>
            <a:r>
              <a:rPr lang="pt-BR" dirty="0" smtClean="0"/>
              <a:t>n</a:t>
            </a:r>
          </a:p>
          <a:p>
            <a:pPr lvl="1"/>
            <a:r>
              <a:rPr lang="pt-BR" dirty="0" smtClean="0"/>
              <a:t>When a and b start at the origin (0,0,0)</a:t>
            </a:r>
          </a:p>
          <a:p>
            <a:pPr lvl="2"/>
            <a:r>
              <a:rPr lang="en-US" dirty="0"/>
              <a:t>c</a:t>
            </a:r>
            <a:r>
              <a:rPr lang="en-US" baseline="-25000" dirty="0"/>
              <a:t>x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y</a:t>
            </a:r>
            <a:r>
              <a:rPr lang="en-US" dirty="0" err="1"/>
              <a:t>b</a:t>
            </a:r>
            <a:r>
              <a:rPr lang="en-US" baseline="-25000" dirty="0" err="1"/>
              <a:t>z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z</a:t>
            </a:r>
            <a:r>
              <a:rPr lang="en-US" dirty="0" err="1"/>
              <a:t>b</a:t>
            </a:r>
            <a:r>
              <a:rPr lang="en-US" baseline="-25000" dirty="0" err="1"/>
              <a:t>y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baseline="-25000" dirty="0"/>
              <a:t>y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z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x</a:t>
            </a:r>
            <a:r>
              <a:rPr lang="en-US" dirty="0" err="1"/>
              <a:t>b</a:t>
            </a:r>
            <a:r>
              <a:rPr lang="en-US" baseline="-25000" dirty="0" err="1"/>
              <a:t>z</a:t>
            </a:r>
            <a:endParaRPr lang="en-US" dirty="0"/>
          </a:p>
          <a:p>
            <a:pPr lvl="2"/>
            <a:r>
              <a:rPr lang="en-US" dirty="0" err="1"/>
              <a:t>c</a:t>
            </a:r>
            <a:r>
              <a:rPr lang="en-US" baseline="-25000" dirty="0" err="1"/>
              <a:t>z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x</a:t>
            </a:r>
            <a:r>
              <a:rPr lang="en-US" dirty="0" err="1"/>
              <a:t>b</a:t>
            </a:r>
            <a:r>
              <a:rPr lang="en-US" baseline="-25000" dirty="0" err="1"/>
              <a:t>y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y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4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Triangle with points P1, P2, P3</a:t>
            </a:r>
          </a:p>
          <a:p>
            <a:pPr lvl="1"/>
            <a:r>
              <a:rPr lang="en-US" dirty="0" smtClean="0"/>
              <a:t>We can generate two vectors, u and v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 = P2-P1</a:t>
            </a:r>
          </a:p>
          <a:p>
            <a:pPr lvl="2"/>
            <a:r>
              <a:rPr lang="en-US" dirty="0" smtClean="0"/>
              <a:t>v = P3-P1</a:t>
            </a:r>
          </a:p>
          <a:p>
            <a:pPr lvl="1"/>
            <a:r>
              <a:rPr lang="en-US" dirty="0" smtClean="0"/>
              <a:t>The Vector N can be calculated from the cross product of u and v</a:t>
            </a:r>
          </a:p>
          <a:p>
            <a:pPr lvl="2"/>
            <a:r>
              <a:rPr lang="en-US" dirty="0" smtClean="0"/>
              <a:t>N = u x v </a:t>
            </a:r>
          </a:p>
          <a:p>
            <a:pPr lvl="1"/>
            <a:r>
              <a:rPr lang="en-US" dirty="0" smtClean="0"/>
              <a:t>While N is the normal, it is not normalized and is more useful as such</a:t>
            </a:r>
          </a:p>
          <a:p>
            <a:pPr lvl="2"/>
            <a:r>
              <a:rPr lang="en-US" dirty="0" smtClean="0"/>
              <a:t>n = N \ |N|</a:t>
            </a:r>
            <a:endParaRPr lang="en-US" dirty="0"/>
          </a:p>
          <a:p>
            <a:pPr lvl="2"/>
            <a:r>
              <a:rPr lang="en-US" dirty="0" smtClean="0"/>
              <a:t>Or use .Normalize()</a:t>
            </a:r>
          </a:p>
        </p:txBody>
      </p:sp>
    </p:spTree>
    <p:extLst>
      <p:ext uri="{BB962C8B-B14F-4D97-AF65-F5344CB8AC3E}">
        <p14:creationId xmlns:p14="http://schemas.microsoft.com/office/powerpoint/2010/main" val="3152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 is an array of numbers</a:t>
            </a:r>
          </a:p>
          <a:p>
            <a:pPr lvl="1"/>
            <a:r>
              <a:rPr lang="en-US" dirty="0" smtClean="0"/>
              <a:t>Can be </a:t>
            </a:r>
            <a:r>
              <a:rPr lang="en-US" dirty="0" err="1" smtClean="0"/>
              <a:t>multidimentional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refer to a particular Matrix as by it’s rows then by columns</a:t>
            </a:r>
          </a:p>
          <a:p>
            <a:pPr lvl="1"/>
            <a:r>
              <a:rPr lang="en-US" dirty="0" smtClean="0"/>
              <a:t>Matrix 2x2 has  two (2) rows, two (2) columns</a:t>
            </a:r>
          </a:p>
          <a:p>
            <a:pPr lvl="1"/>
            <a:r>
              <a:rPr lang="en-US" dirty="0" smtClean="0"/>
              <a:t>Matrix 3x1 has three (3)  rows, one (1) column</a:t>
            </a:r>
          </a:p>
          <a:p>
            <a:pPr lvl="1"/>
            <a:r>
              <a:rPr lang="en-US" dirty="0" smtClean="0"/>
              <a:t>Matrix 4x4 has four (4) rows, four (4) columns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73" y="4317788"/>
            <a:ext cx="5577524" cy="1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you will see a Matrix referred to by a Capital Letter. </a:t>
            </a:r>
          </a:p>
          <a:p>
            <a:r>
              <a:rPr lang="en-US" dirty="0" smtClean="0"/>
              <a:t>The elements in the Matrix can be referenced by indicating its row and column location. </a:t>
            </a:r>
          </a:p>
          <a:p>
            <a:r>
              <a:rPr lang="en-US" dirty="0" smtClean="0"/>
              <a:t>Typically you’ll see 1-first counting, but not always. </a:t>
            </a:r>
          </a:p>
          <a:p>
            <a:pPr lvl="1"/>
            <a:r>
              <a:rPr lang="en-US" dirty="0" smtClean="0"/>
              <a:t>0-first counting is useful as it aligns with array notation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05" y="3658191"/>
            <a:ext cx="7423684" cy="24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4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can be described as is a Nx1 Matrix</a:t>
            </a:r>
          </a:p>
          <a:p>
            <a:pPr lvl="1"/>
            <a:r>
              <a:rPr lang="en-US" sz="1800" dirty="0" smtClean="0"/>
              <a:t>Vector2 		is a 2x1 Matrix		used for 2D space</a:t>
            </a:r>
          </a:p>
          <a:p>
            <a:pPr lvl="1"/>
            <a:r>
              <a:rPr lang="en-US" sz="1800" dirty="0" smtClean="0"/>
              <a:t>Vector3 		is a 3x1 Matrix		used for 3D Space</a:t>
            </a:r>
          </a:p>
          <a:p>
            <a:pPr lvl="1"/>
            <a:r>
              <a:rPr lang="en-US" sz="1800" dirty="0" smtClean="0"/>
              <a:t>Vector4 		is a 4x1 Matrix 		used for Quaternions</a:t>
            </a:r>
          </a:p>
          <a:p>
            <a:r>
              <a:rPr lang="en-US" dirty="0" smtClean="0"/>
              <a:t>For ease of reading, a Vector is written out in a transposed format. </a:t>
            </a:r>
          </a:p>
          <a:p>
            <a:pPr lvl="1"/>
            <a:r>
              <a:rPr lang="en-US" dirty="0" smtClean="0"/>
              <a:t>The rows (top to bottom) are written as columns (left to right)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68" y="4168673"/>
            <a:ext cx="4609524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and Subtraction is possible between matrix of the same size </a:t>
            </a:r>
          </a:p>
          <a:p>
            <a:r>
              <a:rPr lang="en-US" dirty="0" smtClean="0"/>
              <a:t>Add or Subtract each place element from one Matrix with the same one in the second Matrix.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9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Matrix Math</vt:lpstr>
      <vt:lpstr>Dot Product</vt:lpstr>
      <vt:lpstr>Cross Product</vt:lpstr>
      <vt:lpstr>Generating a Normal</vt:lpstr>
      <vt:lpstr>Matrix</vt:lpstr>
      <vt:lpstr>Matrix Notation</vt:lpstr>
      <vt:lpstr>Vectors as a Matrix</vt:lpstr>
      <vt:lpstr>Matrix Addition and Subtraction</vt:lpstr>
    </vt:vector>
  </TitlesOfParts>
  <Company>NHTI Concord's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Math</dc:title>
  <dc:creator>Gregory Walek</dc:creator>
  <cp:lastModifiedBy>Gregory Walek</cp:lastModifiedBy>
  <cp:revision>13</cp:revision>
  <dcterms:created xsi:type="dcterms:W3CDTF">2019-02-05T20:57:24Z</dcterms:created>
  <dcterms:modified xsi:type="dcterms:W3CDTF">2019-02-11T22:29:10Z</dcterms:modified>
</cp:coreProperties>
</file>