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45DF2-85F4-4981-9572-BF7DFFDF0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63AAF-BB9C-4A4E-8330-85E78FADA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1566C-B822-476A-B44A-A05946F0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B648-6978-4D5E-B7C2-5B33DDDC101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0EB17-0702-4C3C-BF70-F6B59D1D2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82913-6B0A-446C-ADCB-DA2A8C7C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CDBD-5059-4DBC-BFC0-13A570FD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1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12E6-7F2C-4D2C-9632-769081D0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15DEE-FDCD-42B8-87DA-47E1AA4EA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91210-91C2-4287-887D-A8608FC2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B648-6978-4D5E-B7C2-5B33DDDC101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1C095-7A4C-4F10-A8CF-CFFA937A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34E1C-9482-4A66-9463-9FD87F0B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CDBD-5059-4DBC-BFC0-13A570FD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78E893-DABA-46EA-9A34-E673D2A06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C3FA9-385A-4E90-84B3-59267635C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38820-04CB-43A4-84EC-AFF6569D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B648-6978-4D5E-B7C2-5B33DDDC101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F309A-04EE-4590-8DC0-7394ADF78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74020-2A6C-4F36-8226-5068010A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CDBD-5059-4DBC-BFC0-13A570FD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5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27B60-BEFA-4CE8-BAEF-4B2ECFE7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35038-F862-49D4-8398-C130710D2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38D9A-1F08-4E43-AF0D-19C811820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B648-6978-4D5E-B7C2-5B33DDDC101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69183-C470-4F15-85AE-465CE9F0A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B33E1-5943-4756-AE74-E1D34D84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CDBD-5059-4DBC-BFC0-13A570FD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4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8934A-717B-4454-AC8E-8F4AD4D0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FDF61-D2D4-4BA0-BF8A-279CB677E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3290F-9184-4A6E-A06E-92F5E7E2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B648-6978-4D5E-B7C2-5B33DDDC101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0EC38-A0FA-41C8-A9A7-C3605EC2B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8172C-497A-4FD7-9049-19E698D9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CDBD-5059-4DBC-BFC0-13A570FD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1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7E6F-4CAC-43F2-9074-F18BC127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4FDB6-0FC2-4AFF-B2DB-9DF873A41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B71BE-C1EA-4879-9F8E-E070A6641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19FD0-4766-4E7D-AC33-D981AE70E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B648-6978-4D5E-B7C2-5B33DDDC101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5430A-37C8-4B9F-87CA-8A4FB32B4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DD947-486D-40DD-BAE8-54366587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CDBD-5059-4DBC-BFC0-13A570FD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1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AA83-BC27-4B50-A5A0-94BCCF3C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8EB93-2CDD-4B67-A277-C31B3281E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4812-E88E-4B72-A3B6-9D9F461F9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7AEC5-D083-482B-BD0C-24ED7A63F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057CE1-7955-440F-AB32-79492CE1D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BAB243-5166-4145-B9FF-86B82524C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B648-6978-4D5E-B7C2-5B33DDDC101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64E9FF-6A96-4147-9817-AD8888A17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2894E-DD5D-4E3D-A957-38C5E19D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CDBD-5059-4DBC-BFC0-13A570FD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1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83D13-48AD-425F-87AF-69A9364D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09C832-F784-4827-B32B-D2020BFE8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B648-6978-4D5E-B7C2-5B33DDDC101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3A61F-B2BB-4E0C-80A3-69374218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7E0B2-7804-4742-B7F5-E5F739BF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CDBD-5059-4DBC-BFC0-13A570FD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9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3DFA2-A1F8-4709-831F-4DB024E85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B648-6978-4D5E-B7C2-5B33DDDC101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90001-046D-4399-A19B-6F1B85EF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4DD3E-2005-4809-AA99-3D0A0170C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CDBD-5059-4DBC-BFC0-13A570FD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7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C0EC9-F842-406F-89DA-6FFAA6BE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027B4-41EF-4BC4-8714-324758506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5D8E6-3C03-42B0-8A04-709921ED1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BA7AF-77D1-4E9B-872B-52A6B5201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B648-6978-4D5E-B7C2-5B33DDDC101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07247-67EB-4309-B0DF-BDD39AA98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017E1-37BF-4403-811B-6FD24BB8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CDBD-5059-4DBC-BFC0-13A570FD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0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BCC46-313A-4866-9E2F-DF30E1B7D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3A917C-93B9-41F2-92F2-7DF14BEBE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30E12-5A57-4583-8991-5228120B2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A1B06-4361-41F8-A272-706F343F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B648-6978-4D5E-B7C2-5B33DDDC101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0299D-936D-454D-82D4-1B35FF616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4912B-C0E0-47E4-8BF2-713EF12F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CDBD-5059-4DBC-BFC0-13A570FD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8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74BF68-C80A-4851-9357-339EDC8DB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4C08A-391F-4DF7-9714-FE66A3D91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EB5E1-634C-4CD5-9BD7-CA2F5CD67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9B648-6978-4D5E-B7C2-5B33DDDC101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26315-AD33-469E-B6F7-5B46615E4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654ED-3A67-4C90-8D03-648FF4394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4CDBD-5059-4DBC-BFC0-13A570FD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9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C6E0E-8461-4AD9-9670-8FEC8CF0B5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 For A Walk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8CE3C-2C7A-4324-B203-45355B5B8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Miranda, Jeremy, and Joe</a:t>
            </a:r>
          </a:p>
          <a:p>
            <a:r>
              <a:rPr lang="en-US" dirty="0"/>
              <a:t>(add last names and ppt theme later!)</a:t>
            </a:r>
          </a:p>
        </p:txBody>
      </p:sp>
    </p:spTree>
    <p:extLst>
      <p:ext uri="{BB962C8B-B14F-4D97-AF65-F5344CB8AC3E}">
        <p14:creationId xmlns:p14="http://schemas.microsoft.com/office/powerpoint/2010/main" val="212470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A08B-CE9C-4110-A3FE-AE26A5BC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F1F96-B2F2-4E9C-B4E7-349A65BF8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2 Player</a:t>
            </a:r>
          </a:p>
          <a:p>
            <a:r>
              <a:rPr lang="en-US" dirty="0"/>
              <a:t>Fight Enemies</a:t>
            </a:r>
          </a:p>
          <a:p>
            <a:r>
              <a:rPr lang="en-US" dirty="0"/>
              <a:t>Role Swapping</a:t>
            </a:r>
          </a:p>
          <a:p>
            <a:r>
              <a:rPr lang="en-US" dirty="0"/>
              <a:t>Annoyance Simulator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86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2840-E8EF-4D9C-8ED5-D1E2C6D9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FEA11-ABED-4183-A769-3D441C5C2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Miranda:</a:t>
            </a:r>
          </a:p>
          <a:p>
            <a:r>
              <a:rPr lang="en-US" dirty="0"/>
              <a:t>Art</a:t>
            </a:r>
          </a:p>
          <a:p>
            <a:r>
              <a:rPr lang="en-US" dirty="0"/>
              <a:t>Some Enemy AI programming</a:t>
            </a:r>
          </a:p>
          <a:p>
            <a:endParaRPr lang="en-US" dirty="0"/>
          </a:p>
          <a:p>
            <a:r>
              <a:rPr lang="en-US" dirty="0"/>
              <a:t>Joe:</a:t>
            </a:r>
          </a:p>
          <a:p>
            <a:r>
              <a:rPr lang="en-US" dirty="0"/>
              <a:t>Music</a:t>
            </a:r>
          </a:p>
          <a:p>
            <a:r>
              <a:rPr lang="en-US" dirty="0"/>
              <a:t>Some Enemy AI Programming</a:t>
            </a:r>
          </a:p>
          <a:p>
            <a:endParaRPr lang="en-US" dirty="0"/>
          </a:p>
          <a:p>
            <a:r>
              <a:rPr lang="en-US" dirty="0"/>
              <a:t>Jeremy:</a:t>
            </a:r>
          </a:p>
          <a:p>
            <a:r>
              <a:rPr lang="en-US" dirty="0"/>
              <a:t>Main programmer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7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C780-8103-454B-A06B-1F054D4C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Swapping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51C227-9164-4A84-9D92-20AE37071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" y="2386031"/>
            <a:ext cx="5327060" cy="30148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A10844-4F36-4C6C-B7D6-8E55D51FD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518" y="2374523"/>
            <a:ext cx="5424238" cy="3026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F23BCB5-2160-458E-AD06-9490719A63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048" y="3102116"/>
            <a:ext cx="1540045" cy="1332399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0B94AE4C-0E7A-4C15-9309-0E44F7895310}"/>
              </a:ext>
            </a:extLst>
          </p:cNvPr>
          <p:cNvSpPr/>
          <p:nvPr/>
        </p:nvSpPr>
        <p:spPr>
          <a:xfrm>
            <a:off x="5708360" y="2387123"/>
            <a:ext cx="653421" cy="57487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522E94F-D324-4310-9C36-227D0E2DBB28}"/>
              </a:ext>
            </a:extLst>
          </p:cNvPr>
          <p:cNvSpPr/>
          <p:nvPr/>
        </p:nvSpPr>
        <p:spPr>
          <a:xfrm rot="10800000">
            <a:off x="5643603" y="4574632"/>
            <a:ext cx="703185" cy="63054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29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AA60F-E8CB-48F4-A669-8C1EF469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Annoyance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2FE12-AF96-4D0C-BF4E-29D1527D4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Aid your friend… Or push them into enemies’ attacks</a:t>
            </a:r>
          </a:p>
          <a:p>
            <a:r>
              <a:rPr lang="en-US" dirty="0"/>
              <a:t>Drag your partner across the map</a:t>
            </a:r>
          </a:p>
        </p:txBody>
      </p:sp>
    </p:spTree>
    <p:extLst>
      <p:ext uri="{BB962C8B-B14F-4D97-AF65-F5344CB8AC3E}">
        <p14:creationId xmlns:p14="http://schemas.microsoft.com/office/powerpoint/2010/main" val="112847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C44AC-3A0A-46B7-8B36-6CFDA36C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EULA 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80E9B-3ACD-46B3-B1BE-7B6A24754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“not responsible for injuries to yourself or the other player”</a:t>
            </a:r>
          </a:p>
          <a:p>
            <a:r>
              <a:rPr lang="en-US" dirty="0"/>
              <a:t>(LOOK UP FAKE LEGAL FIRM NAMES		</a:t>
            </a:r>
          </a:p>
          <a:p>
            <a:r>
              <a:rPr lang="en-US" dirty="0"/>
              <a:t>example: ACME Injury Legal Firm)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440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94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Out For A Walk</vt:lpstr>
      <vt:lpstr>Key Features:</vt:lpstr>
      <vt:lpstr>The Team</vt:lpstr>
      <vt:lpstr>Role Swapping</vt:lpstr>
      <vt:lpstr>Annoyance Simulator</vt:lpstr>
      <vt:lpstr>EULA Disclaimer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 For A Walk</dc:title>
  <dc:creator>Hanks439,Miranda</dc:creator>
  <cp:lastModifiedBy>Hanks439,Miranda</cp:lastModifiedBy>
  <cp:revision>15</cp:revision>
  <dcterms:created xsi:type="dcterms:W3CDTF">2019-05-01T18:23:11Z</dcterms:created>
  <dcterms:modified xsi:type="dcterms:W3CDTF">2019-05-01T19:57:59Z</dcterms:modified>
</cp:coreProperties>
</file>