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088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49B648-6978-4D5E-B7C2-5B33DDDC10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CDBD-5059-4DBC-BFC0-13A570FD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3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6E0E-8461-4AD9-9670-8FEC8CF0B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For A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CE3C-2C7A-4324-B203-45355B5B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Miranda, Jeremy, and Joe</a:t>
            </a:r>
          </a:p>
          <a:p>
            <a:r>
              <a:rPr lang="en-US" dirty="0"/>
              <a:t>(add last names and ppt theme later!)</a:t>
            </a:r>
          </a:p>
        </p:txBody>
      </p:sp>
    </p:spTree>
    <p:extLst>
      <p:ext uri="{BB962C8B-B14F-4D97-AF65-F5344CB8AC3E}">
        <p14:creationId xmlns:p14="http://schemas.microsoft.com/office/powerpoint/2010/main" val="212470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A08B-CE9C-4110-A3FE-AE26A5BC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1F96-B2F2-4E9C-B4E7-349A65BF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 </a:t>
            </a:r>
            <a:r>
              <a:rPr lang="en-US" dirty="0"/>
              <a:t>Player</a:t>
            </a:r>
          </a:p>
          <a:p>
            <a:endParaRPr lang="en-US" dirty="0"/>
          </a:p>
          <a:p>
            <a:r>
              <a:rPr lang="en-US" dirty="0"/>
              <a:t>Fight Enemies</a:t>
            </a:r>
          </a:p>
          <a:p>
            <a:endParaRPr lang="en-US" dirty="0"/>
          </a:p>
          <a:p>
            <a:r>
              <a:rPr lang="en-US" dirty="0"/>
              <a:t>Role Swapping</a:t>
            </a:r>
          </a:p>
          <a:p>
            <a:endParaRPr lang="en-US" dirty="0"/>
          </a:p>
          <a:p>
            <a:r>
              <a:rPr lang="en-US" dirty="0"/>
              <a:t>Annoyance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2840-E8EF-4D9C-8ED5-D1E2C6D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EA11-ABED-4183-A769-3D441C5C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Miranda: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Some Enemy AI programming</a:t>
            </a:r>
          </a:p>
          <a:p>
            <a:endParaRPr lang="en-US" sz="1100" dirty="0"/>
          </a:p>
          <a:p>
            <a:r>
              <a:rPr lang="en-US" dirty="0"/>
              <a:t>Joe: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Some Enemy AI Programming</a:t>
            </a:r>
          </a:p>
          <a:p>
            <a:r>
              <a:rPr lang="en-US" dirty="0"/>
              <a:t>Map Layout</a:t>
            </a:r>
          </a:p>
          <a:p>
            <a:endParaRPr lang="en-US" sz="1100" dirty="0"/>
          </a:p>
          <a:p>
            <a:r>
              <a:rPr lang="en-US" dirty="0"/>
              <a:t>Jeremy:</a:t>
            </a:r>
          </a:p>
          <a:p>
            <a:r>
              <a:rPr lang="en-US" dirty="0"/>
              <a:t>Main programmer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780-8103-454B-A06B-1F054D4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Swapping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1C227-9164-4A84-9D92-20AE3707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" y="2386031"/>
            <a:ext cx="5327060" cy="3014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10844-4F36-4C6C-B7D6-8E55D51FD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8" y="2374523"/>
            <a:ext cx="5424238" cy="302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23BCB5-2160-458E-AD06-9490719A6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48" y="3102116"/>
            <a:ext cx="1540045" cy="133239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94AE4C-0E7A-4C15-9309-0E44F7895310}"/>
              </a:ext>
            </a:extLst>
          </p:cNvPr>
          <p:cNvSpPr/>
          <p:nvPr/>
        </p:nvSpPr>
        <p:spPr>
          <a:xfrm>
            <a:off x="5708360" y="2387123"/>
            <a:ext cx="653421" cy="574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22E94F-D324-4310-9C36-227D0E2DBB28}"/>
              </a:ext>
            </a:extLst>
          </p:cNvPr>
          <p:cNvSpPr/>
          <p:nvPr/>
        </p:nvSpPr>
        <p:spPr>
          <a:xfrm rot="10800000">
            <a:off x="5643603" y="4574632"/>
            <a:ext cx="703185" cy="63054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A60F-E8CB-48F4-A669-8C1EF46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Annoyance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FE12-AF96-4D0C-BF4E-29D1527D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 your friend… Or push them into enemies’ attacks</a:t>
            </a:r>
          </a:p>
          <a:p>
            <a:r>
              <a:rPr lang="en-US" dirty="0"/>
              <a:t>Drag your partner across the map</a:t>
            </a:r>
          </a:p>
        </p:txBody>
      </p:sp>
    </p:spTree>
    <p:extLst>
      <p:ext uri="{BB962C8B-B14F-4D97-AF65-F5344CB8AC3E}">
        <p14:creationId xmlns:p14="http://schemas.microsoft.com/office/powerpoint/2010/main" val="1128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44AC-3A0A-46B7-8B36-6CFDA36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E9B-3ACD-46B3-B1BE-7B6A2475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“not responsible for injuries to yourself or the other player”</a:t>
            </a:r>
          </a:p>
          <a:p>
            <a:r>
              <a:rPr lang="en-US" dirty="0"/>
              <a:t>(LOOK UP FAKE LEGAL FIRM NAMES		</a:t>
            </a:r>
          </a:p>
          <a:p>
            <a:r>
              <a:rPr lang="en-US" dirty="0"/>
              <a:t>example: ACME Injury Legal Firm)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0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96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Out For A Walk</vt:lpstr>
      <vt:lpstr>Key Features:</vt:lpstr>
      <vt:lpstr>The Team</vt:lpstr>
      <vt:lpstr>Role Swapping</vt:lpstr>
      <vt:lpstr>Annoyance Simulator</vt:lpstr>
      <vt:lpstr>EULA 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For A Walk</dc:title>
  <dc:creator>Hanks439,Miranda</dc:creator>
  <cp:lastModifiedBy>Hanks439,Miranda</cp:lastModifiedBy>
  <cp:revision>19</cp:revision>
  <dcterms:created xsi:type="dcterms:W3CDTF">2019-05-01T18:23:11Z</dcterms:created>
  <dcterms:modified xsi:type="dcterms:W3CDTF">2019-05-08T01:05:23Z</dcterms:modified>
</cp:coreProperties>
</file>