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96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Tablet Compatibility </a:t>
            </a:r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not work.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163319"/>
          </a:xfrm>
        </p:spPr>
        <p:txBody>
          <a:bodyPr>
            <a:normAutofit/>
          </a:bodyPr>
          <a:lstStyle/>
          <a:p>
            <a:r>
              <a:rPr lang="en-US" dirty="0" smtClean="0"/>
              <a:t>PDF Sandboxing on Dynamic Pages, kills/disables the viewable tab after the PDF is downloaded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2763520"/>
            <a:ext cx="2489200" cy="323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0" y="2763520"/>
            <a:ext cx="248920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840" y="2763520"/>
            <a:ext cx="2489200" cy="323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51" y="2763520"/>
            <a:ext cx="2489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Viewport: Landscape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163319"/>
          </a:xfrm>
        </p:spPr>
        <p:txBody>
          <a:bodyPr/>
          <a:lstStyle/>
          <a:p>
            <a:r>
              <a:rPr lang="en-US" dirty="0" smtClean="0"/>
              <a:t>Landscape mode, the view appears normal.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2763520"/>
            <a:ext cx="3517900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1" y="2763520"/>
            <a:ext cx="3517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9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Viewport: Portrait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163319"/>
          </a:xfrm>
        </p:spPr>
        <p:txBody>
          <a:bodyPr/>
          <a:lstStyle/>
          <a:p>
            <a:r>
              <a:rPr lang="en-US" dirty="0" smtClean="0"/>
              <a:t>Portrait mode, the view appears distorted. Closer together and not occupying the viewport.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2763520"/>
            <a:ext cx="2705100" cy="351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1" y="2763520"/>
            <a:ext cx="27051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0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1633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Media Queries support for devices and varying modes. Desktop and Tablet Landscape are rendered.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2763520"/>
            <a:ext cx="3683000" cy="309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1" y="2763520"/>
            <a:ext cx="3517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3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Queries: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163319"/>
          </a:xfrm>
        </p:spPr>
        <p:txBody>
          <a:bodyPr>
            <a:normAutofit/>
          </a:bodyPr>
          <a:lstStyle/>
          <a:p>
            <a:r>
              <a:rPr lang="en-US" dirty="0" smtClean="0"/>
              <a:t>. Tablet &amp; iPhone portrait modes are rendered.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2763520"/>
            <a:ext cx="2705100" cy="351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1" y="2763520"/>
            <a:ext cx="1866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1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163319"/>
          </a:xfrm>
        </p:spPr>
        <p:txBody>
          <a:bodyPr>
            <a:normAutofit/>
          </a:bodyPr>
          <a:lstStyle/>
          <a:p>
            <a:r>
              <a:rPr lang="en-US" dirty="0" smtClean="0"/>
              <a:t>Input fields types and patterns can allow for the right keyboard on the right field.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2763520"/>
            <a:ext cx="2489200" cy="323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40" y="2763520"/>
            <a:ext cx="2489200" cy="3238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680" y="2763520"/>
            <a:ext cx="2489200" cy="3238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51" y="2763520"/>
            <a:ext cx="2489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4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163319"/>
          </a:xfrm>
        </p:spPr>
        <p:txBody>
          <a:bodyPr>
            <a:normAutofit/>
          </a:bodyPr>
          <a:lstStyle/>
          <a:p>
            <a:r>
              <a:rPr lang="en-US" dirty="0" smtClean="0"/>
              <a:t>Touch events are executed on the color boxes and the carousel of images.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2763520"/>
            <a:ext cx="2489200" cy="323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720" y="2763520"/>
            <a:ext cx="2489200" cy="323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760" y="2763520"/>
            <a:ext cx="2489200" cy="323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51" y="2763520"/>
            <a:ext cx="2489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not work.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163319"/>
          </a:xfrm>
        </p:spPr>
        <p:txBody>
          <a:bodyPr>
            <a:normAutofit/>
          </a:bodyPr>
          <a:lstStyle/>
          <a:p>
            <a:r>
              <a:rPr lang="en-US" dirty="0" smtClean="0"/>
              <a:t>Auto Tabbing fails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2763520"/>
            <a:ext cx="3517900" cy="2705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1" y="2763520"/>
            <a:ext cx="3517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8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not work.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163319"/>
          </a:xfrm>
        </p:spPr>
        <p:txBody>
          <a:bodyPr>
            <a:normAutofit/>
          </a:bodyPr>
          <a:lstStyle/>
          <a:p>
            <a:r>
              <a:rPr lang="en-US" dirty="0" smtClean="0"/>
              <a:t>Mouse Event such as hover, </a:t>
            </a:r>
            <a:r>
              <a:rPr lang="en-US" dirty="0" err="1" smtClean="0"/>
              <a:t>mouseover</a:t>
            </a:r>
            <a:r>
              <a:rPr lang="en-US" dirty="0" smtClean="0"/>
              <a:t>, </a:t>
            </a:r>
            <a:r>
              <a:rPr lang="en-US" dirty="0" err="1" smtClean="0"/>
              <a:t>mouseout</a:t>
            </a:r>
            <a:r>
              <a:rPr lang="en-US" dirty="0"/>
              <a:t> </a:t>
            </a:r>
            <a:r>
              <a:rPr lang="en-US" dirty="0" smtClean="0"/>
              <a:t>fail as there is no mouse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763520"/>
            <a:ext cx="4927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62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77</TotalTime>
  <Words>156</Words>
  <Application>Microsoft Macintosh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Tablet Compatibility Screen shots</vt:lpstr>
      <vt:lpstr>Viewport: Landscape Mode</vt:lpstr>
      <vt:lpstr>Viewport: Portrait Mode</vt:lpstr>
      <vt:lpstr>Media Queries </vt:lpstr>
      <vt:lpstr>Media Queries: cont. </vt:lpstr>
      <vt:lpstr>Input Fields</vt:lpstr>
      <vt:lpstr>Touch Events</vt:lpstr>
      <vt:lpstr>What does not work.</vt:lpstr>
      <vt:lpstr>What does not work. Cont.</vt:lpstr>
      <vt:lpstr>What does not work. Cont.</vt:lpstr>
    </vt:vector>
  </TitlesOfParts>
  <Company>American Express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Greiner</dc:creator>
  <cp:lastModifiedBy>Hans Greiner</cp:lastModifiedBy>
  <cp:revision>5</cp:revision>
  <dcterms:created xsi:type="dcterms:W3CDTF">2012-08-27T14:27:27Z</dcterms:created>
  <dcterms:modified xsi:type="dcterms:W3CDTF">2012-08-27T15:45:15Z</dcterms:modified>
</cp:coreProperties>
</file>