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nath Sreenivasan" userId="e83598645b454253" providerId="LiveId" clId="{1758694F-FE21-4665-B1A6-FB1739721B2C}"/>
    <pc:docChg chg="undo custSel addSld modSld">
      <pc:chgData name="Sreenath Sreenivasan" userId="e83598645b454253" providerId="LiveId" clId="{1758694F-FE21-4665-B1A6-FB1739721B2C}" dt="2023-11-27T06:40:12.186" v="948" actId="12"/>
      <pc:docMkLst>
        <pc:docMk/>
      </pc:docMkLst>
      <pc:sldChg chg="addSp modSp new mod">
        <pc:chgData name="Sreenath Sreenivasan" userId="e83598645b454253" providerId="LiveId" clId="{1758694F-FE21-4665-B1A6-FB1739721B2C}" dt="2023-11-27T06:38:09.080" v="929" actId="1076"/>
        <pc:sldMkLst>
          <pc:docMk/>
          <pc:sldMk cId="2399034666" sldId="256"/>
        </pc:sldMkLst>
        <pc:spChg chg="mod">
          <ac:chgData name="Sreenath Sreenivasan" userId="e83598645b454253" providerId="LiveId" clId="{1758694F-FE21-4665-B1A6-FB1739721B2C}" dt="2023-11-27T06:37:34.093" v="917" actId="1076"/>
          <ac:spMkLst>
            <pc:docMk/>
            <pc:sldMk cId="2399034666" sldId="256"/>
            <ac:spMk id="2" creationId="{D29D4275-878B-D7F2-859A-824647234EE1}"/>
          </ac:spMkLst>
        </pc:spChg>
        <pc:spChg chg="mod">
          <ac:chgData name="Sreenath Sreenivasan" userId="e83598645b454253" providerId="LiveId" clId="{1758694F-FE21-4665-B1A6-FB1739721B2C}" dt="2023-11-27T06:37:01.380" v="909" actId="1076"/>
          <ac:spMkLst>
            <pc:docMk/>
            <pc:sldMk cId="2399034666" sldId="256"/>
            <ac:spMk id="3" creationId="{C8709C0A-CDD7-D85F-80B3-92F322842B2E}"/>
          </ac:spMkLst>
        </pc:spChg>
        <pc:spChg chg="add mod">
          <ac:chgData name="Sreenath Sreenivasan" userId="e83598645b454253" providerId="LiveId" clId="{1758694F-FE21-4665-B1A6-FB1739721B2C}" dt="2023-11-27T06:38:09.080" v="929" actId="1076"/>
          <ac:spMkLst>
            <pc:docMk/>
            <pc:sldMk cId="2399034666" sldId="256"/>
            <ac:spMk id="4" creationId="{00FE5EFF-2C20-71A4-4693-CBB9278286A5}"/>
          </ac:spMkLst>
        </pc:spChg>
      </pc:sldChg>
      <pc:sldChg chg="modSp new mod">
        <pc:chgData name="Sreenath Sreenivasan" userId="e83598645b454253" providerId="LiveId" clId="{1758694F-FE21-4665-B1A6-FB1739721B2C}" dt="2023-11-27T06:40:12.186" v="948" actId="12"/>
        <pc:sldMkLst>
          <pc:docMk/>
          <pc:sldMk cId="3256043477" sldId="257"/>
        </pc:sldMkLst>
        <pc:spChg chg="mod">
          <ac:chgData name="Sreenath Sreenivasan" userId="e83598645b454253" providerId="LiveId" clId="{1758694F-FE21-4665-B1A6-FB1739721B2C}" dt="2023-11-27T06:34:25.782" v="894"/>
          <ac:spMkLst>
            <pc:docMk/>
            <pc:sldMk cId="3256043477" sldId="257"/>
            <ac:spMk id="2" creationId="{0D42499D-792D-102F-CB08-A86C7B650328}"/>
          </ac:spMkLst>
        </pc:spChg>
        <pc:spChg chg="mod">
          <ac:chgData name="Sreenath Sreenivasan" userId="e83598645b454253" providerId="LiveId" clId="{1758694F-FE21-4665-B1A6-FB1739721B2C}" dt="2023-11-27T06:40:12.186" v="948" actId="12"/>
          <ac:spMkLst>
            <pc:docMk/>
            <pc:sldMk cId="3256043477" sldId="257"/>
            <ac:spMk id="3" creationId="{BC63387A-2550-3C56-9DE0-BD7266EFE162}"/>
          </ac:spMkLst>
        </pc:spChg>
      </pc:sldChg>
      <pc:sldChg chg="addSp delSp modSp new mod">
        <pc:chgData name="Sreenath Sreenivasan" userId="e83598645b454253" providerId="LiveId" clId="{1758694F-FE21-4665-B1A6-FB1739721B2C}" dt="2023-11-27T06:35:03.580" v="896" actId="478"/>
        <pc:sldMkLst>
          <pc:docMk/>
          <pc:sldMk cId="4008903532" sldId="258"/>
        </pc:sldMkLst>
        <pc:spChg chg="del mod">
          <ac:chgData name="Sreenath Sreenivasan" userId="e83598645b454253" providerId="LiveId" clId="{1758694F-FE21-4665-B1A6-FB1739721B2C}" dt="2023-11-27T06:35:03.580" v="896" actId="478"/>
          <ac:spMkLst>
            <pc:docMk/>
            <pc:sldMk cId="4008903532" sldId="258"/>
            <ac:spMk id="2" creationId="{48B16BAF-A616-3004-2E5D-E94D7AACC8FA}"/>
          </ac:spMkLst>
        </pc:spChg>
        <pc:spChg chg="del">
          <ac:chgData name="Sreenath Sreenivasan" userId="e83598645b454253" providerId="LiveId" clId="{1758694F-FE21-4665-B1A6-FB1739721B2C}" dt="2023-11-27T06:05:58.677" v="251" actId="3680"/>
          <ac:spMkLst>
            <pc:docMk/>
            <pc:sldMk cId="4008903532" sldId="258"/>
            <ac:spMk id="3" creationId="{7BB5C72B-7720-4160-B312-91787084A84F}"/>
          </ac:spMkLst>
        </pc:spChg>
        <pc:spChg chg="add del mod">
          <ac:chgData name="Sreenath Sreenivasan" userId="e83598645b454253" providerId="LiveId" clId="{1758694F-FE21-4665-B1A6-FB1739721B2C}" dt="2023-11-27T06:06:39.952" v="274" actId="3680"/>
          <ac:spMkLst>
            <pc:docMk/>
            <pc:sldMk cId="4008903532" sldId="258"/>
            <ac:spMk id="6" creationId="{BBC3C20C-A7EA-40A7-1867-8586DDB0A1B1}"/>
          </ac:spMkLst>
        </pc:spChg>
        <pc:graphicFrameChg chg="add del mod ord modGraphic">
          <ac:chgData name="Sreenath Sreenivasan" userId="e83598645b454253" providerId="LiveId" clId="{1758694F-FE21-4665-B1A6-FB1739721B2C}" dt="2023-11-27T06:06:32.891" v="273" actId="478"/>
          <ac:graphicFrameMkLst>
            <pc:docMk/>
            <pc:sldMk cId="4008903532" sldId="258"/>
            <ac:graphicFrameMk id="4" creationId="{75FF2B24-69F3-E792-E605-2F66C830966B}"/>
          </ac:graphicFrameMkLst>
        </pc:graphicFrameChg>
        <pc:graphicFrameChg chg="add mod ord modGraphic">
          <ac:chgData name="Sreenath Sreenivasan" userId="e83598645b454253" providerId="LiveId" clId="{1758694F-FE21-4665-B1A6-FB1739721B2C}" dt="2023-11-27T06:34:25.782" v="894"/>
          <ac:graphicFrameMkLst>
            <pc:docMk/>
            <pc:sldMk cId="4008903532" sldId="258"/>
            <ac:graphicFrameMk id="7" creationId="{63B7DEF7-2CB4-3258-1256-66EB126ACFFB}"/>
          </ac:graphicFrameMkLst>
        </pc:graphicFrameChg>
      </pc:sldChg>
      <pc:sldChg chg="modSp new mod">
        <pc:chgData name="Sreenath Sreenivasan" userId="e83598645b454253" providerId="LiveId" clId="{1758694F-FE21-4665-B1A6-FB1739721B2C}" dt="2023-11-27T06:39:48.659" v="942" actId="5793"/>
        <pc:sldMkLst>
          <pc:docMk/>
          <pc:sldMk cId="897952016" sldId="259"/>
        </pc:sldMkLst>
        <pc:spChg chg="mod">
          <ac:chgData name="Sreenath Sreenivasan" userId="e83598645b454253" providerId="LiveId" clId="{1758694F-FE21-4665-B1A6-FB1739721B2C}" dt="2023-11-27T06:34:23.350" v="892" actId="27636"/>
          <ac:spMkLst>
            <pc:docMk/>
            <pc:sldMk cId="897952016" sldId="259"/>
            <ac:spMk id="2" creationId="{FC4C96CE-B042-5544-6D12-CF4405887653}"/>
          </ac:spMkLst>
        </pc:spChg>
        <pc:spChg chg="mod">
          <ac:chgData name="Sreenath Sreenivasan" userId="e83598645b454253" providerId="LiveId" clId="{1758694F-FE21-4665-B1A6-FB1739721B2C}" dt="2023-11-27T06:39:48.659" v="942" actId="5793"/>
          <ac:spMkLst>
            <pc:docMk/>
            <pc:sldMk cId="897952016" sldId="259"/>
            <ac:spMk id="3" creationId="{1E3C9C44-8407-C984-C492-B67B2528EEEE}"/>
          </ac:spMkLst>
        </pc:spChg>
      </pc:sldChg>
      <pc:sldChg chg="delSp modSp new mod">
        <pc:chgData name="Sreenath Sreenivasan" userId="e83598645b454253" providerId="LiveId" clId="{1758694F-FE21-4665-B1A6-FB1739721B2C}" dt="2023-11-27T06:39:42.447" v="941" actId="5793"/>
        <pc:sldMkLst>
          <pc:docMk/>
          <pc:sldMk cId="1809910801" sldId="260"/>
        </pc:sldMkLst>
        <pc:spChg chg="del">
          <ac:chgData name="Sreenath Sreenivasan" userId="e83598645b454253" providerId="LiveId" clId="{1758694F-FE21-4665-B1A6-FB1739721B2C}" dt="2023-11-27T06:16:13.183" v="501" actId="478"/>
          <ac:spMkLst>
            <pc:docMk/>
            <pc:sldMk cId="1809910801" sldId="260"/>
            <ac:spMk id="2" creationId="{E57CBBB5-B013-5124-D341-57E740FD529F}"/>
          </ac:spMkLst>
        </pc:spChg>
        <pc:spChg chg="mod">
          <ac:chgData name="Sreenath Sreenivasan" userId="e83598645b454253" providerId="LiveId" clId="{1758694F-FE21-4665-B1A6-FB1739721B2C}" dt="2023-11-27T06:39:42.447" v="941" actId="5793"/>
          <ac:spMkLst>
            <pc:docMk/>
            <pc:sldMk cId="1809910801" sldId="260"/>
            <ac:spMk id="3" creationId="{D38CC1FF-D460-1DD5-3D5A-39098A159969}"/>
          </ac:spMkLst>
        </pc:spChg>
      </pc:sldChg>
      <pc:sldChg chg="modSp new mod">
        <pc:chgData name="Sreenath Sreenivasan" userId="e83598645b454253" providerId="LiveId" clId="{1758694F-FE21-4665-B1A6-FB1739721B2C}" dt="2023-11-27T06:39:32.655" v="940" actId="12"/>
        <pc:sldMkLst>
          <pc:docMk/>
          <pc:sldMk cId="2894635356" sldId="261"/>
        </pc:sldMkLst>
        <pc:spChg chg="mod">
          <ac:chgData name="Sreenath Sreenivasan" userId="e83598645b454253" providerId="LiveId" clId="{1758694F-FE21-4665-B1A6-FB1739721B2C}" dt="2023-11-27T06:34:25.782" v="894"/>
          <ac:spMkLst>
            <pc:docMk/>
            <pc:sldMk cId="2894635356" sldId="261"/>
            <ac:spMk id="2" creationId="{31278D4C-A32B-ADFC-0908-90421E7D06FB}"/>
          </ac:spMkLst>
        </pc:spChg>
        <pc:spChg chg="mod">
          <ac:chgData name="Sreenath Sreenivasan" userId="e83598645b454253" providerId="LiveId" clId="{1758694F-FE21-4665-B1A6-FB1739721B2C}" dt="2023-11-27T06:39:32.655" v="940" actId="12"/>
          <ac:spMkLst>
            <pc:docMk/>
            <pc:sldMk cId="2894635356" sldId="261"/>
            <ac:spMk id="3" creationId="{259989A7-7D6E-AC94-FCC0-833FE28DF84C}"/>
          </ac:spMkLst>
        </pc:spChg>
      </pc:sldChg>
      <pc:sldChg chg="modSp new mod">
        <pc:chgData name="Sreenath Sreenivasan" userId="e83598645b454253" providerId="LiveId" clId="{1758694F-FE21-4665-B1A6-FB1739721B2C}" dt="2023-11-27T06:34:25.782" v="894"/>
        <pc:sldMkLst>
          <pc:docMk/>
          <pc:sldMk cId="3694625580" sldId="262"/>
        </pc:sldMkLst>
        <pc:spChg chg="mod">
          <ac:chgData name="Sreenath Sreenivasan" userId="e83598645b454253" providerId="LiveId" clId="{1758694F-FE21-4665-B1A6-FB1739721B2C}" dt="2023-11-27T06:34:25.782" v="894"/>
          <ac:spMkLst>
            <pc:docMk/>
            <pc:sldMk cId="3694625580" sldId="262"/>
            <ac:spMk id="2" creationId="{F6DA67DD-F951-3F5C-FD76-6D61D43F7513}"/>
          </ac:spMkLst>
        </pc:spChg>
        <pc:spChg chg="mod">
          <ac:chgData name="Sreenath Sreenivasan" userId="e83598645b454253" providerId="LiveId" clId="{1758694F-FE21-4665-B1A6-FB1739721B2C}" dt="2023-11-27T06:34:25.782" v="894"/>
          <ac:spMkLst>
            <pc:docMk/>
            <pc:sldMk cId="3694625580" sldId="262"/>
            <ac:spMk id="3" creationId="{30FF0DC6-89DE-5097-2700-925E2008E615}"/>
          </ac:spMkLst>
        </pc:spChg>
      </pc:sldChg>
      <pc:sldChg chg="addSp modSp new mod">
        <pc:chgData name="Sreenath Sreenivasan" userId="e83598645b454253" providerId="LiveId" clId="{1758694F-FE21-4665-B1A6-FB1739721B2C}" dt="2023-11-27T06:34:25.782" v="894"/>
        <pc:sldMkLst>
          <pc:docMk/>
          <pc:sldMk cId="1819399415" sldId="263"/>
        </pc:sldMkLst>
        <pc:spChg chg="mod">
          <ac:chgData name="Sreenath Sreenivasan" userId="e83598645b454253" providerId="LiveId" clId="{1758694F-FE21-4665-B1A6-FB1739721B2C}" dt="2023-11-27T06:34:23.424" v="893" actId="27636"/>
          <ac:spMkLst>
            <pc:docMk/>
            <pc:sldMk cId="1819399415" sldId="263"/>
            <ac:spMk id="2" creationId="{12267CF9-E4FE-0CA1-EB10-5CE620572E24}"/>
          </ac:spMkLst>
        </pc:spChg>
        <pc:spChg chg="mod">
          <ac:chgData name="Sreenath Sreenivasan" userId="e83598645b454253" providerId="LiveId" clId="{1758694F-FE21-4665-B1A6-FB1739721B2C}" dt="2023-11-27T06:34:25.782" v="894"/>
          <ac:spMkLst>
            <pc:docMk/>
            <pc:sldMk cId="1819399415" sldId="263"/>
            <ac:spMk id="3" creationId="{6E8BDE83-36EE-5E16-E699-2A2FE486B5FB}"/>
          </ac:spMkLst>
        </pc:spChg>
        <pc:spChg chg="add mod">
          <ac:chgData name="Sreenath Sreenivasan" userId="e83598645b454253" providerId="LiveId" clId="{1758694F-FE21-4665-B1A6-FB1739721B2C}" dt="2023-11-27T06:23:42.990" v="767" actId="20577"/>
          <ac:spMkLst>
            <pc:docMk/>
            <pc:sldMk cId="1819399415" sldId="263"/>
            <ac:spMk id="4" creationId="{84CAF2CA-4E06-60FE-6F9D-FA6A4A5C1585}"/>
          </ac:spMkLst>
        </pc:spChg>
      </pc:sldChg>
      <pc:sldChg chg="delSp modSp new mod">
        <pc:chgData name="Sreenath Sreenivasan" userId="e83598645b454253" providerId="LiveId" clId="{1758694F-FE21-4665-B1A6-FB1739721B2C}" dt="2023-11-27T06:26:22.224" v="832" actId="122"/>
        <pc:sldMkLst>
          <pc:docMk/>
          <pc:sldMk cId="3812710650" sldId="264"/>
        </pc:sldMkLst>
        <pc:spChg chg="mod">
          <ac:chgData name="Sreenath Sreenivasan" userId="e83598645b454253" providerId="LiveId" clId="{1758694F-FE21-4665-B1A6-FB1739721B2C}" dt="2023-11-27T06:26:22.224" v="832" actId="122"/>
          <ac:spMkLst>
            <pc:docMk/>
            <pc:sldMk cId="3812710650" sldId="264"/>
            <ac:spMk id="2" creationId="{DFD05D84-E6DC-C1AB-3618-96E3252F59C9}"/>
          </ac:spMkLst>
        </pc:spChg>
        <pc:spChg chg="del">
          <ac:chgData name="Sreenath Sreenivasan" userId="e83598645b454253" providerId="LiveId" clId="{1758694F-FE21-4665-B1A6-FB1739721B2C}" dt="2023-11-27T06:25:59.325" v="829" actId="478"/>
          <ac:spMkLst>
            <pc:docMk/>
            <pc:sldMk cId="3812710650" sldId="264"/>
            <ac:spMk id="3" creationId="{0BD7B747-DA2A-F05D-BDAC-D7AF3C88107E}"/>
          </ac:spMkLst>
        </pc:spChg>
      </pc:sldChg>
      <pc:sldChg chg="addSp delSp modSp new mod">
        <pc:chgData name="Sreenath Sreenivasan" userId="e83598645b454253" providerId="LiveId" clId="{1758694F-FE21-4665-B1A6-FB1739721B2C}" dt="2023-11-27T06:38:51.169" v="935" actId="1076"/>
        <pc:sldMkLst>
          <pc:docMk/>
          <pc:sldMk cId="2210757922" sldId="265"/>
        </pc:sldMkLst>
        <pc:spChg chg="mod">
          <ac:chgData name="Sreenath Sreenivasan" userId="e83598645b454253" providerId="LiveId" clId="{1758694F-FE21-4665-B1A6-FB1739721B2C}" dt="2023-11-27T06:38:51.169" v="935" actId="1076"/>
          <ac:spMkLst>
            <pc:docMk/>
            <pc:sldMk cId="2210757922" sldId="265"/>
            <ac:spMk id="2" creationId="{026CF990-5369-0311-0EFD-C12B5CF2A48F}"/>
          </ac:spMkLst>
        </pc:spChg>
        <pc:spChg chg="del">
          <ac:chgData name="Sreenath Sreenivasan" userId="e83598645b454253" providerId="LiveId" clId="{1758694F-FE21-4665-B1A6-FB1739721B2C}" dt="2023-11-27T06:28:49.991" v="875"/>
          <ac:spMkLst>
            <pc:docMk/>
            <pc:sldMk cId="2210757922" sldId="265"/>
            <ac:spMk id="3" creationId="{D86E9822-8981-FC09-7F9D-8D4CA5A7351D}"/>
          </ac:spMkLst>
        </pc:spChg>
        <pc:spChg chg="add mod">
          <ac:chgData name="Sreenath Sreenivasan" userId="e83598645b454253" providerId="LiveId" clId="{1758694F-FE21-4665-B1A6-FB1739721B2C}" dt="2023-11-27T06:38:43.419" v="934" actId="207"/>
          <ac:spMkLst>
            <pc:docMk/>
            <pc:sldMk cId="2210757922" sldId="265"/>
            <ac:spMk id="4" creationId="{CE271A5B-1B84-51EF-A0BB-F6579A5F17F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F8B1-37B4-4E10-8799-C3F9D2C8301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09F1-70A0-4FBB-A678-B224F150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57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F8B1-37B4-4E10-8799-C3F9D2C8301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09F1-70A0-4FBB-A678-B224F150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32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F8B1-37B4-4E10-8799-C3F9D2C8301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09F1-70A0-4FBB-A678-B224F150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108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F8B1-37B4-4E10-8799-C3F9D2C8301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09F1-70A0-4FBB-A678-B224F150444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6183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F8B1-37B4-4E10-8799-C3F9D2C8301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09F1-70A0-4FBB-A678-B224F150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12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F8B1-37B4-4E10-8799-C3F9D2C8301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09F1-70A0-4FBB-A678-B224F150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973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F8B1-37B4-4E10-8799-C3F9D2C8301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09F1-70A0-4FBB-A678-B224F150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98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F8B1-37B4-4E10-8799-C3F9D2C8301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09F1-70A0-4FBB-A678-B224F150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974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F8B1-37B4-4E10-8799-C3F9D2C8301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09F1-70A0-4FBB-A678-B224F150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07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F8B1-37B4-4E10-8799-C3F9D2C8301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09F1-70A0-4FBB-A678-B224F150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84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F8B1-37B4-4E10-8799-C3F9D2C8301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09F1-70A0-4FBB-A678-B224F150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61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F8B1-37B4-4E10-8799-C3F9D2C8301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09F1-70A0-4FBB-A678-B224F150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35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F8B1-37B4-4E10-8799-C3F9D2C8301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09F1-70A0-4FBB-A678-B224F150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48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F8B1-37B4-4E10-8799-C3F9D2C8301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09F1-70A0-4FBB-A678-B224F150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35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F8B1-37B4-4E10-8799-C3F9D2C8301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09F1-70A0-4FBB-A678-B224F150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95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F8B1-37B4-4E10-8799-C3F9D2C8301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09F1-70A0-4FBB-A678-B224F150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19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F8B1-37B4-4E10-8799-C3F9D2C8301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09F1-70A0-4FBB-A678-B224F150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60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37EF8B1-37B4-4E10-8799-C3F9D2C8301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209F1-70A0-4FBB-A678-B224F150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248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4275-878B-D7F2-859A-824647234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5295" y="394935"/>
            <a:ext cx="8425190" cy="2045616"/>
          </a:xfrm>
        </p:spPr>
        <p:txBody>
          <a:bodyPr/>
          <a:lstStyle/>
          <a:p>
            <a:pPr algn="ctr"/>
            <a:r>
              <a:rPr lang="en-IN" dirty="0"/>
              <a:t>TOXIC COMMENT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09C0A-CDD7-D85F-80B3-92F322842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550" y="3728300"/>
            <a:ext cx="8732363" cy="26772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MR.SANTHOSHKUMAR 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MS.BHAGYASHRI JAYDEO SAPATE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MR.SUNIL SIDDU BAGEWADI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MR.ABHILASH S SHIROL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MR.AGHIL MENON UDAYAKUMARAN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MRS.ESHA PANSE-SONPAWALE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E5EFF-2C20-71A4-4693-CBB9278286A5}"/>
              </a:ext>
            </a:extLst>
          </p:cNvPr>
          <p:cNvSpPr txBox="1"/>
          <p:nvPr/>
        </p:nvSpPr>
        <p:spPr>
          <a:xfrm>
            <a:off x="3403076" y="2505670"/>
            <a:ext cx="6278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rgbClr val="FFFF00"/>
                </a:solidFill>
              </a:rPr>
              <a:t>P-316,BATCH-5</a:t>
            </a:r>
          </a:p>
        </p:txBody>
      </p:sp>
    </p:spTree>
    <p:extLst>
      <p:ext uri="{BB962C8B-B14F-4D97-AF65-F5344CB8AC3E}">
        <p14:creationId xmlns:p14="http://schemas.microsoft.com/office/powerpoint/2010/main" val="2399034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5D84-E6DC-C1AB-3618-96E3252F5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176" y="2103437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r>
              <a:rPr lang="en-I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81271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F990-5369-0311-0EFD-C12B5CF2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46" y="534303"/>
            <a:ext cx="10515600" cy="1325563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271A5B-1B84-51EF-A0BB-F6579A5F17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1446" y="1859866"/>
            <a:ext cx="1126581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+mn-lt"/>
              </a:rPr>
              <a:t>Develop a natural language processing model to identify and classify toxic comments in online discussions, ensuring a safer and more respectful online environment by automatically detecting and flagging potentially harmful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5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2499D-792D-102F-CB08-A86C7B65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3387A-2550-3C56-9DE0-BD7266EFE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Need to get sentiment analysis of tweets gauge its impact and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Architecture level analysis:</a:t>
            </a:r>
          </a:p>
          <a:p>
            <a:pPr marL="0" indent="0">
              <a:buNone/>
            </a:pPr>
            <a:r>
              <a:rPr lang="en-US" dirty="0"/>
              <a:t>1. Data transformation/Text processing using R/Python</a:t>
            </a:r>
          </a:p>
          <a:p>
            <a:pPr marL="0" indent="0">
              <a:buNone/>
            </a:pPr>
            <a:r>
              <a:rPr lang="en-US" dirty="0"/>
              <a:t>2. Need to get sentiments Analysis and Emotion mining with some charts like </a:t>
            </a:r>
            <a:r>
              <a:rPr lang="en-US" dirty="0" err="1"/>
              <a:t>histogram,Density</a:t>
            </a:r>
            <a:r>
              <a:rPr lang="en-US" dirty="0"/>
              <a:t> plot, </a:t>
            </a:r>
            <a:r>
              <a:rPr lang="en-US" dirty="0" err="1"/>
              <a:t>Barplot</a:t>
            </a:r>
            <a:r>
              <a:rPr lang="en-US" dirty="0"/>
              <a:t>, pie-plot etc.</a:t>
            </a:r>
          </a:p>
          <a:p>
            <a:pPr marL="0" indent="0">
              <a:buNone/>
            </a:pPr>
            <a:r>
              <a:rPr lang="en-US" dirty="0"/>
              <a:t>3. Deployment through R Shiny or Flask/ </a:t>
            </a:r>
            <a:r>
              <a:rPr lang="en-US" dirty="0" err="1"/>
              <a:t>Streamlit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04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3B7DEF7-2CB4-3258-1256-66EB126AC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360188"/>
              </p:ext>
            </p:extLst>
          </p:nvPr>
        </p:nvGraphicFramePr>
        <p:xfrm>
          <a:off x="1103313" y="2052638"/>
          <a:ext cx="89471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6">
                  <a:extLst>
                    <a:ext uri="{9D8B030D-6E8A-4147-A177-3AD203B41FA5}">
                      <a16:colId xmlns:a16="http://schemas.microsoft.com/office/drawing/2014/main" val="1176383361"/>
                    </a:ext>
                  </a:extLst>
                </a:gridCol>
                <a:gridCol w="4473576">
                  <a:extLst>
                    <a:ext uri="{9D8B030D-6E8A-4147-A177-3AD203B41FA5}">
                      <a16:colId xmlns:a16="http://schemas.microsoft.com/office/drawing/2014/main" val="2217772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MILESTONE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DURATION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3922802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PROJECT OVERVIEW PRESENTATION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1WEEK-1.5WEEK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208721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EDA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1WEEK-1.5WEEK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143075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 BUILDING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1WEEK-1.5WEEK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36916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 EVALUATION AND FEEDBACK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1WEEK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2046453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DEPLOYMENT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1WEEK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49582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FINAL PRESENTATION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DAY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3085501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90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96CE-B042-5544-6D12-CF4405887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6982"/>
          </a:xfrm>
        </p:spPr>
        <p:txBody>
          <a:bodyPr>
            <a:normAutofit fontScale="90000"/>
          </a:bodyPr>
          <a:lstStyle/>
          <a:p>
            <a:r>
              <a:rPr lang="en-IN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C9C44-8407-C984-C492-B67B2528E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607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Data Preprocessing: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a.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Text Cleaning: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Remove HTML tags, special characters, and unnecessary whitespaces.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Convert text to lowercase.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b. Tokenization: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Break down sentences into individual words or tokens.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c. </a:t>
            </a:r>
            <a:r>
              <a:rPr lang="en-US" b="1" i="0" dirty="0" err="1">
                <a:effectLst/>
                <a:latin typeface="Söhne"/>
              </a:rPr>
              <a:t>Stopword</a:t>
            </a:r>
            <a:r>
              <a:rPr lang="en-US" b="1" i="0" dirty="0">
                <a:effectLst/>
                <a:latin typeface="Söhne"/>
              </a:rPr>
              <a:t> Removal: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Remove common words (</a:t>
            </a:r>
            <a:r>
              <a:rPr lang="en-US" b="0" i="0" dirty="0" err="1">
                <a:effectLst/>
                <a:latin typeface="Söhne"/>
              </a:rPr>
              <a:t>stopwords</a:t>
            </a:r>
            <a:r>
              <a:rPr lang="en-US" b="0" i="0" dirty="0">
                <a:effectLst/>
                <a:latin typeface="Söhne"/>
              </a:rPr>
              <a:t>) that don't contribute much to the meaning.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d. Lemmatization or Stemming: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Reduce words to their base or root form for consistency.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e. Handling Imbalanced Data: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Address any significant class imbalances in your dataset.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95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CC1FF-D460-1DD5-3D5A-39098A159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614" y="562432"/>
            <a:ext cx="10515600" cy="5225625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Feature Engineering: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a. Word Embeddings: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Use pre-trained word embeddings like Word2Vec, </a:t>
            </a:r>
            <a:r>
              <a:rPr lang="en-US" b="0" i="0" dirty="0" err="1">
                <a:effectLst/>
                <a:latin typeface="Söhne"/>
              </a:rPr>
              <a:t>GloVe</a:t>
            </a:r>
            <a:r>
              <a:rPr lang="en-US" b="0" i="0" dirty="0">
                <a:effectLst/>
                <a:latin typeface="Söhne"/>
              </a:rPr>
              <a:t>, or </a:t>
            </a:r>
            <a:r>
              <a:rPr lang="en-US" b="0" i="0" dirty="0" err="1">
                <a:effectLst/>
                <a:latin typeface="Söhne"/>
              </a:rPr>
              <a:t>FastText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b. TF-IDF: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Convert text data into numerical vectors using Term Frequency-Inverse Document Frequency.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91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8D4C-A32B-ADFC-0908-90421E7D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989A7-7D6E-AC94-FCC0-833FE28DF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897" y="1543871"/>
            <a:ext cx="8946541" cy="4195481"/>
          </a:xfrm>
        </p:spPr>
        <p:txBody>
          <a:bodyPr/>
          <a:lstStyle/>
          <a:p>
            <a:pPr marL="0" indent="0" algn="l">
              <a:buNone/>
            </a:pPr>
            <a:r>
              <a:rPr lang="en-IN" b="0" i="0" dirty="0">
                <a:effectLst/>
                <a:latin typeface="Söhne"/>
              </a:rPr>
              <a:t>a. Baseline Models: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 Logistic Regression, Naive Bayes , SVM etc. to establish a baseline.</a:t>
            </a:r>
          </a:p>
          <a:p>
            <a:pPr marL="0" indent="0" algn="l">
              <a:buNone/>
            </a:pPr>
            <a:r>
              <a:rPr lang="en-IN" b="0" i="0" dirty="0">
                <a:effectLst/>
                <a:latin typeface="Söhne"/>
              </a:rPr>
              <a:t>b. Deep Learning Models: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dirty="0">
                <a:latin typeface="Söhne"/>
              </a:rPr>
              <a:t>N</a:t>
            </a:r>
            <a:r>
              <a:rPr lang="en-IN" b="0" i="0" dirty="0">
                <a:effectLst/>
                <a:latin typeface="Söhne"/>
              </a:rPr>
              <a:t>eural networks for more complex relationships.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LSTM, GRU, or Transformer-based models (e.g., BERT, GPT).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635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67DD-F951-3F5C-FD76-6D61D43F7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 AND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0DC6-89DE-5097-2700-925E2008E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b="1" i="0" dirty="0">
                <a:effectLst/>
                <a:latin typeface="Söhne"/>
              </a:rPr>
              <a:t>a. Metrics: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Use appropriate evaluation metrics (accuracy, precision, recall, F1-score) for classification tasks.</a:t>
            </a:r>
          </a:p>
          <a:p>
            <a:pPr marL="0" indent="0" algn="l">
              <a:buNone/>
            </a:pPr>
            <a:r>
              <a:rPr lang="en-IN" b="1" i="0" dirty="0">
                <a:effectLst/>
                <a:latin typeface="Söhne"/>
              </a:rPr>
              <a:t>b. Cross-Validation: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Perform cross-validation to ensure model robustness.</a:t>
            </a:r>
          </a:p>
          <a:p>
            <a:pPr marL="0" indent="0" algn="l">
              <a:buNone/>
            </a:pPr>
            <a:r>
              <a:rPr lang="en-IN" b="1" i="0" dirty="0">
                <a:effectLst/>
                <a:latin typeface="Söhne"/>
              </a:rPr>
              <a:t>c. Confusion Matrix: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effectLst/>
                <a:latin typeface="Söhne"/>
              </a:rPr>
              <a:t>Analyze</a:t>
            </a:r>
            <a:r>
              <a:rPr lang="en-IN" b="0" i="0" dirty="0">
                <a:effectLst/>
                <a:latin typeface="Söhne"/>
              </a:rPr>
              <a:t> the confusion matrix to understand model performance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462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7CF9-E4FE-0CA1-EB10-5CE620572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12" y="30856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BDE83-36EE-5E16-E699-2A2FE486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b="0" i="0" dirty="0">
                <a:effectLst/>
                <a:latin typeface="Söhne"/>
              </a:rPr>
              <a:t>a. Pickling/Serialization:</a:t>
            </a:r>
          </a:p>
          <a:p>
            <a:pPr marL="0" indent="0" algn="l">
              <a:buNone/>
            </a:pPr>
            <a:r>
              <a:rPr lang="en-IN" b="0" i="0" dirty="0">
                <a:effectLst/>
                <a:latin typeface="Söhne"/>
              </a:rPr>
              <a:t>b. Deployment Platform: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Choose a deployment platform (e.g., Flask, </a:t>
            </a:r>
            <a:r>
              <a:rPr lang="en-IN" b="0" i="0" dirty="0" err="1">
                <a:effectLst/>
                <a:latin typeface="Söhne"/>
              </a:rPr>
              <a:t>Django,streamlit</a:t>
            </a:r>
            <a:r>
              <a:rPr lang="en-IN" b="0" i="0" dirty="0">
                <a:effectLst/>
                <a:latin typeface="Söhne"/>
              </a:rPr>
              <a:t>, cloud services).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CAF2CA-4E06-60FE-6F9D-FA6A4A5C15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MODEL DEPLOYMENT</a:t>
            </a:r>
          </a:p>
        </p:txBody>
      </p:sp>
    </p:spTree>
    <p:extLst>
      <p:ext uri="{BB962C8B-B14F-4D97-AF65-F5344CB8AC3E}">
        <p14:creationId xmlns:p14="http://schemas.microsoft.com/office/powerpoint/2010/main" val="1819399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417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Söhne</vt:lpstr>
      <vt:lpstr>Wingdings 3</vt:lpstr>
      <vt:lpstr>Ion</vt:lpstr>
      <vt:lpstr>TOXIC COMMENT CLASSIFICATION</vt:lpstr>
      <vt:lpstr>PROBLEM STATEMENT</vt:lpstr>
      <vt:lpstr>BUSINESS OBJECTIVE: </vt:lpstr>
      <vt:lpstr>PowerPoint Presentation</vt:lpstr>
      <vt:lpstr>EDA</vt:lpstr>
      <vt:lpstr>PowerPoint Presentation</vt:lpstr>
      <vt:lpstr>MODEL BUILDING</vt:lpstr>
      <vt:lpstr>MODEL EVALUATION AND FEEDBACK</vt:lpstr>
      <vt:lpstr> </vt:lpstr>
      <vt:lpstr>THANK YOU 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TOXIC COMMENT CLASSIFICATION</dc:title>
  <dc:creator>Sreenath Sreenivasan</dc:creator>
  <cp:lastModifiedBy>Sreenath Sreenivasan</cp:lastModifiedBy>
  <cp:revision>1</cp:revision>
  <dcterms:created xsi:type="dcterms:W3CDTF">2023-11-27T05:56:52Z</dcterms:created>
  <dcterms:modified xsi:type="dcterms:W3CDTF">2023-11-27T06:40:24Z</dcterms:modified>
</cp:coreProperties>
</file>