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7" r:id="rId3"/>
    <p:sldId id="299" r:id="rId4"/>
    <p:sldId id="257" r:id="rId5"/>
    <p:sldId id="286" r:id="rId6"/>
    <p:sldId id="300" r:id="rId7"/>
    <p:sldId id="302" r:id="rId8"/>
    <p:sldId id="303" r:id="rId9"/>
    <p:sldId id="305" r:id="rId10"/>
    <p:sldId id="324" r:id="rId11"/>
    <p:sldId id="291" r:id="rId12"/>
    <p:sldId id="297" r:id="rId13"/>
    <p:sldId id="298" r:id="rId14"/>
    <p:sldId id="301" r:id="rId15"/>
    <p:sldId id="307" r:id="rId16"/>
    <p:sldId id="308" r:id="rId17"/>
    <p:sldId id="325" r:id="rId18"/>
    <p:sldId id="295" r:id="rId19"/>
    <p:sldId id="311" r:id="rId20"/>
    <p:sldId id="310" r:id="rId21"/>
    <p:sldId id="312" r:id="rId22"/>
    <p:sldId id="315" r:id="rId23"/>
    <p:sldId id="316" r:id="rId24"/>
    <p:sldId id="313" r:id="rId25"/>
    <p:sldId id="314" r:id="rId26"/>
    <p:sldId id="317" r:id="rId27"/>
    <p:sldId id="319" r:id="rId28"/>
    <p:sldId id="321" r:id="rId29"/>
    <p:sldId id="326" r:id="rId30"/>
    <p:sldId id="293" r:id="rId31"/>
    <p:sldId id="296" r:id="rId32"/>
    <p:sldId id="322" r:id="rId33"/>
    <p:sldId id="266" r:id="rId34"/>
    <p:sldId id="281" r:id="rId35"/>
    <p:sldId id="327" r:id="rId36"/>
    <p:sldId id="323" r:id="rId37"/>
    <p:sldId id="275" r:id="rId38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holas.ca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02"/>
    <a:srgbClr val="E4E4E4"/>
    <a:srgbClr val="234061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52" d="100"/>
          <a:sy n="15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Car" userId="9200765edd8223da" providerId="LiveId" clId="{C225AFBA-89C6-4500-BE05-D739B6D715E9}"/>
    <pc:docChg chg="undo custSel addSld delSld modSld sldOrd modMainMaster">
      <pc:chgData name="Nicholas Car" userId="9200765edd8223da" providerId="LiveId" clId="{C225AFBA-89C6-4500-BE05-D739B6D715E9}" dt="2018-09-28T07:46:50.494" v="914" actId="20577"/>
      <pc:docMkLst>
        <pc:docMk/>
      </pc:docMkLst>
      <pc:sldChg chg="addSp delSp modSp">
        <pc:chgData name="Nicholas Car" userId="9200765edd8223da" providerId="LiveId" clId="{C225AFBA-89C6-4500-BE05-D739B6D715E9}" dt="2018-09-28T07:25:14.839" v="306" actId="478"/>
        <pc:sldMkLst>
          <pc:docMk/>
          <pc:sldMk cId="0" sldId="256"/>
        </pc:sldMkLst>
        <pc:spChg chg="add del mod">
          <ac:chgData name="Nicholas Car" userId="9200765edd8223da" providerId="LiveId" clId="{C225AFBA-89C6-4500-BE05-D739B6D715E9}" dt="2018-09-28T07:17:11.141" v="164" actId="478"/>
          <ac:spMkLst>
            <pc:docMk/>
            <pc:sldMk cId="0" sldId="256"/>
            <ac:spMk id="3" creationId="{85A82613-BE2C-4BF8-B2B5-5218509A3BD8}"/>
          </ac:spMkLst>
        </pc:spChg>
        <pc:spChg chg="add del mod">
          <ac:chgData name="Nicholas Car" userId="9200765edd8223da" providerId="LiveId" clId="{C225AFBA-89C6-4500-BE05-D739B6D715E9}" dt="2018-09-28T07:25:10.963" v="305" actId="478"/>
          <ac:spMkLst>
            <pc:docMk/>
            <pc:sldMk cId="0" sldId="256"/>
            <ac:spMk id="9" creationId="{FF691359-0F15-4DEB-8977-6A4065F8D8D9}"/>
          </ac:spMkLst>
        </pc:spChg>
        <pc:spChg chg="add del mod">
          <ac:chgData name="Nicholas Car" userId="9200765edd8223da" providerId="LiveId" clId="{C225AFBA-89C6-4500-BE05-D739B6D715E9}" dt="2018-09-28T07:25:14.839" v="306" actId="478"/>
          <ac:spMkLst>
            <pc:docMk/>
            <pc:sldMk cId="0" sldId="256"/>
            <ac:spMk id="10" creationId="{5F4952BF-F747-483F-ADB2-E0CAB56D2F13}"/>
          </ac:spMkLst>
        </pc:spChg>
        <pc:spChg chg="add mod">
          <ac:chgData name="Nicholas Car" userId="9200765edd8223da" providerId="LiveId" clId="{C225AFBA-89C6-4500-BE05-D739B6D715E9}" dt="2018-09-28T07:24:56.399" v="303" actId="208"/>
          <ac:spMkLst>
            <pc:docMk/>
            <pc:sldMk cId="0" sldId="256"/>
            <ac:spMk id="11" creationId="{AD9A89E7-9AF7-42E4-8585-7845B57668CF}"/>
          </ac:spMkLst>
        </pc:spChg>
        <pc:spChg chg="add mod">
          <ac:chgData name="Nicholas Car" userId="9200765edd8223da" providerId="LiveId" clId="{C225AFBA-89C6-4500-BE05-D739B6D715E9}" dt="2018-09-28T07:24:56.399" v="303" actId="208"/>
          <ac:spMkLst>
            <pc:docMk/>
            <pc:sldMk cId="0" sldId="256"/>
            <ac:spMk id="14" creationId="{3335ED41-3E27-401E-B765-EAC8E047E3F8}"/>
          </ac:spMkLst>
        </pc:spChg>
        <pc:spChg chg="add mod">
          <ac:chgData name="Nicholas Car" userId="9200765edd8223da" providerId="LiveId" clId="{C225AFBA-89C6-4500-BE05-D739B6D715E9}" dt="2018-09-28T07:24:56.399" v="303" actId="208"/>
          <ac:spMkLst>
            <pc:docMk/>
            <pc:sldMk cId="0" sldId="256"/>
            <ac:spMk id="15" creationId="{FB88F18A-91E1-487D-8968-FBC407A9C4C3}"/>
          </ac:spMkLst>
        </pc:spChg>
        <pc:spChg chg="add mod">
          <ac:chgData name="Nicholas Car" userId="9200765edd8223da" providerId="LiveId" clId="{C225AFBA-89C6-4500-BE05-D739B6D715E9}" dt="2018-09-28T07:24:56.399" v="303" actId="208"/>
          <ac:spMkLst>
            <pc:docMk/>
            <pc:sldMk cId="0" sldId="256"/>
            <ac:spMk id="16" creationId="{826C9BFC-1EEC-4B71-BC44-592D03A72A7B}"/>
          </ac:spMkLst>
        </pc:spChg>
        <pc:spChg chg="mod">
          <ac:chgData name="Nicholas Car" userId="9200765edd8223da" providerId="LiveId" clId="{C225AFBA-89C6-4500-BE05-D739B6D715E9}" dt="2018-09-28T07:22:48.448" v="240"/>
          <ac:spMkLst>
            <pc:docMk/>
            <pc:sldMk cId="0" sldId="256"/>
            <ac:spMk id="89" creationId="{00000000-0000-0000-0000-000000000000}"/>
          </ac:spMkLst>
        </pc:spChg>
        <pc:spChg chg="mod">
          <ac:chgData name="Nicholas Car" userId="9200765edd8223da" providerId="LiveId" clId="{C225AFBA-89C6-4500-BE05-D739B6D715E9}" dt="2018-09-28T07:21:25.908" v="199" actId="1036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Nicholas Car" userId="9200765edd8223da" providerId="LiveId" clId="{C225AFBA-89C6-4500-BE05-D739B6D715E9}" dt="2018-09-28T07:20:52.904" v="180" actId="478"/>
          <ac:picMkLst>
            <pc:docMk/>
            <pc:sldMk cId="0" sldId="256"/>
            <ac:picMk id="4" creationId="{07A58A74-F391-414D-87D5-E11D64BE27EA}"/>
          </ac:picMkLst>
        </pc:picChg>
        <pc:picChg chg="del">
          <ac:chgData name="Nicholas Car" userId="9200765edd8223da" providerId="LiveId" clId="{C225AFBA-89C6-4500-BE05-D739B6D715E9}" dt="2018-09-28T07:16:47.307" v="162" actId="478"/>
          <ac:picMkLst>
            <pc:docMk/>
            <pc:sldMk cId="0" sldId="256"/>
            <ac:picMk id="6" creationId="{A389BD6E-4DBA-4AA5-831E-3461D35D5416}"/>
          </ac:picMkLst>
        </pc:picChg>
        <pc:picChg chg="add mod">
          <ac:chgData name="Nicholas Car" userId="9200765edd8223da" providerId="LiveId" clId="{C225AFBA-89C6-4500-BE05-D739B6D715E9}" dt="2018-09-28T07:21:14.203" v="182" actId="1076"/>
          <ac:picMkLst>
            <pc:docMk/>
            <pc:sldMk cId="0" sldId="256"/>
            <ac:picMk id="8" creationId="{147EE7E8-4DD6-406E-82FE-015DA4F6E16C}"/>
          </ac:picMkLst>
        </pc:picChg>
        <pc:cxnChg chg="add mod">
          <ac:chgData name="Nicholas Car" userId="9200765edd8223da" providerId="LiveId" clId="{C225AFBA-89C6-4500-BE05-D739B6D715E9}" dt="2018-09-28T07:24:56.399" v="303" actId="208"/>
          <ac:cxnSpMkLst>
            <pc:docMk/>
            <pc:sldMk cId="0" sldId="256"/>
            <ac:cxnSpMk id="13" creationId="{559D33D1-2F97-4B20-A4B0-EC8614B2F43C}"/>
          </ac:cxnSpMkLst>
        </pc:cxnChg>
        <pc:cxnChg chg="add mod">
          <ac:chgData name="Nicholas Car" userId="9200765edd8223da" providerId="LiveId" clId="{C225AFBA-89C6-4500-BE05-D739B6D715E9}" dt="2018-09-28T07:24:56.399" v="303" actId="208"/>
          <ac:cxnSpMkLst>
            <pc:docMk/>
            <pc:sldMk cId="0" sldId="256"/>
            <ac:cxnSpMk id="19" creationId="{B0AA0433-01DF-4A3F-9EDF-63D359560FF2}"/>
          </ac:cxnSpMkLst>
        </pc:cxnChg>
        <pc:cxnChg chg="add mod">
          <ac:chgData name="Nicholas Car" userId="9200765edd8223da" providerId="LiveId" clId="{C225AFBA-89C6-4500-BE05-D739B6D715E9}" dt="2018-09-28T07:24:56.399" v="303" actId="208"/>
          <ac:cxnSpMkLst>
            <pc:docMk/>
            <pc:sldMk cId="0" sldId="256"/>
            <ac:cxnSpMk id="22" creationId="{2BE71B29-B6DB-4A29-92BC-50D93AE31BFB}"/>
          </ac:cxnSpMkLst>
        </pc:cxnChg>
        <pc:cxnChg chg="add mod">
          <ac:chgData name="Nicholas Car" userId="9200765edd8223da" providerId="LiveId" clId="{C225AFBA-89C6-4500-BE05-D739B6D715E9}" dt="2018-09-28T07:24:56.399" v="303" actId="208"/>
          <ac:cxnSpMkLst>
            <pc:docMk/>
            <pc:sldMk cId="0" sldId="256"/>
            <ac:cxnSpMk id="25" creationId="{33FA5A3D-DBA9-46B2-8D7D-6868405B3F78}"/>
          </ac:cxnSpMkLst>
        </pc:cxnChg>
        <pc:cxnChg chg="add mod">
          <ac:chgData name="Nicholas Car" userId="9200765edd8223da" providerId="LiveId" clId="{C225AFBA-89C6-4500-BE05-D739B6D715E9}" dt="2018-09-28T07:24:56.399" v="303" actId="208"/>
          <ac:cxnSpMkLst>
            <pc:docMk/>
            <pc:sldMk cId="0" sldId="256"/>
            <ac:cxnSpMk id="28" creationId="{84735497-71EF-4043-96CF-E3BEA2857E93}"/>
          </ac:cxnSpMkLst>
        </pc:cxnChg>
      </pc:sldChg>
      <pc:sldChg chg="setBg">
        <pc:chgData name="Nicholas Car" userId="9200765edd8223da" providerId="LiveId" clId="{C225AFBA-89C6-4500-BE05-D739B6D715E9}" dt="2018-09-28T07:27:27.885" v="314"/>
        <pc:sldMkLst>
          <pc:docMk/>
          <pc:sldMk cId="0" sldId="257"/>
        </pc:sldMkLst>
      </pc:sldChg>
      <pc:sldChg chg="delSp modSp ord setBg">
        <pc:chgData name="Nicholas Car" userId="9200765edd8223da" providerId="LiveId" clId="{C225AFBA-89C6-4500-BE05-D739B6D715E9}" dt="2018-09-28T07:26:48.053" v="312" actId="20577"/>
        <pc:sldMkLst>
          <pc:docMk/>
          <pc:sldMk cId="2016957920" sldId="286"/>
        </pc:sldMkLst>
        <pc:spChg chg="mod">
          <ac:chgData name="Nicholas Car" userId="9200765edd8223da" providerId="LiveId" clId="{C225AFBA-89C6-4500-BE05-D739B6D715E9}" dt="2018-09-28T07:26:48.053" v="312" actId="20577"/>
          <ac:spMkLst>
            <pc:docMk/>
            <pc:sldMk cId="2016957920" sldId="286"/>
            <ac:spMk id="100" creationId="{00000000-0000-0000-0000-000000000000}"/>
          </ac:spMkLst>
        </pc:spChg>
        <pc:picChg chg="del">
          <ac:chgData name="Nicholas Car" userId="9200765edd8223da" providerId="LiveId" clId="{C225AFBA-89C6-4500-BE05-D739B6D715E9}" dt="2018-09-28T03:35:03.560" v="69" actId="478"/>
          <ac:picMkLst>
            <pc:docMk/>
            <pc:sldMk cId="2016957920" sldId="286"/>
            <ac:picMk id="19" creationId="{F6E727AA-1E6A-E244-8247-68E26CFAC793}"/>
          </ac:picMkLst>
        </pc:picChg>
      </pc:sldChg>
      <pc:sldChg chg="add setBg">
        <pc:chgData name="Nicholas Car" userId="9200765edd8223da" providerId="LiveId" clId="{C225AFBA-89C6-4500-BE05-D739B6D715E9}" dt="2018-09-28T07:25:57" v="307"/>
        <pc:sldMkLst>
          <pc:docMk/>
          <pc:sldMk cId="936466152" sldId="287"/>
        </pc:sldMkLst>
      </pc:sldChg>
      <pc:sldChg chg="modSp add">
        <pc:chgData name="Nicholas Car" userId="9200765edd8223da" providerId="LiveId" clId="{C225AFBA-89C6-4500-BE05-D739B6D715E9}" dt="2018-09-28T07:46:50.494" v="914" actId="20577"/>
        <pc:sldMkLst>
          <pc:docMk/>
          <pc:sldMk cId="353866885" sldId="291"/>
        </pc:sldMkLst>
        <pc:spChg chg="mod">
          <ac:chgData name="Nicholas Car" userId="9200765edd8223da" providerId="LiveId" clId="{C225AFBA-89C6-4500-BE05-D739B6D715E9}" dt="2018-09-28T07:46:50.494" v="914" actId="20577"/>
          <ac:spMkLst>
            <pc:docMk/>
            <pc:sldMk cId="353866885" sldId="291"/>
            <ac:spMk id="100" creationId="{00000000-0000-0000-0000-000000000000}"/>
          </ac:spMkLst>
        </pc:spChg>
      </pc:sldChg>
      <pc:sldChg chg="add">
        <pc:chgData name="Nicholas Car" userId="9200765edd8223da" providerId="LiveId" clId="{C225AFBA-89C6-4500-BE05-D739B6D715E9}" dt="2018-09-28T07:38:36.153" v="614"/>
        <pc:sldMkLst>
          <pc:docMk/>
          <pc:sldMk cId="910688788" sldId="293"/>
        </pc:sldMkLst>
      </pc:sldChg>
      <pc:sldChg chg="modSp add">
        <pc:chgData name="Nicholas Car" userId="9200765edd8223da" providerId="LiveId" clId="{C225AFBA-89C6-4500-BE05-D739B6D715E9}" dt="2018-09-28T07:46:25.350" v="904" actId="20577"/>
        <pc:sldMkLst>
          <pc:docMk/>
          <pc:sldMk cId="107831100" sldId="295"/>
        </pc:sldMkLst>
        <pc:spChg chg="mod">
          <ac:chgData name="Nicholas Car" userId="9200765edd8223da" providerId="LiveId" clId="{C225AFBA-89C6-4500-BE05-D739B6D715E9}" dt="2018-09-28T07:46:25.350" v="904" actId="20577"/>
          <ac:spMkLst>
            <pc:docMk/>
            <pc:sldMk cId="107831100" sldId="295"/>
            <ac:spMk id="100" creationId="{00000000-0000-0000-0000-000000000000}"/>
          </ac:spMkLst>
        </pc:spChg>
      </pc:sldChg>
      <pc:sldChg chg="modSp add">
        <pc:chgData name="Nicholas Car" userId="9200765edd8223da" providerId="LiveId" clId="{C225AFBA-89C6-4500-BE05-D739B6D715E9}" dt="2018-09-28T07:45:30.656" v="889" actId="20577"/>
        <pc:sldMkLst>
          <pc:docMk/>
          <pc:sldMk cId="3439973080" sldId="296"/>
        </pc:sldMkLst>
        <pc:spChg chg="mod">
          <ac:chgData name="Nicholas Car" userId="9200765edd8223da" providerId="LiveId" clId="{C225AFBA-89C6-4500-BE05-D739B6D715E9}" dt="2018-09-28T07:45:30.656" v="889" actId="20577"/>
          <ac:spMkLst>
            <pc:docMk/>
            <pc:sldMk cId="3439973080" sldId="296"/>
            <ac:spMk id="100" creationId="{00000000-0000-0000-0000-000000000000}"/>
          </ac:spMkLst>
        </pc:spChg>
      </pc:sldChg>
      <pc:sldMasterChg chg="modSldLayout">
        <pc:chgData name="Nicholas Car" userId="9200765edd8223da" providerId="LiveId" clId="{C225AFBA-89C6-4500-BE05-D739B6D715E9}" dt="2018-09-28T07:30:09.123" v="324" actId="207"/>
        <pc:sldMasterMkLst>
          <pc:docMk/>
          <pc:sldMasterMk cId="0" sldId="2147483659"/>
        </pc:sldMasterMkLst>
        <pc:sldLayoutChg chg="modSp setBg">
          <pc:chgData name="Nicholas Car" userId="9200765edd8223da" providerId="LiveId" clId="{C225AFBA-89C6-4500-BE05-D739B6D715E9}" dt="2018-09-28T07:30:09.123" v="324" actId="207"/>
          <pc:sldLayoutMkLst>
            <pc:docMk/>
            <pc:sldMasterMk cId="0" sldId="2147483659"/>
            <pc:sldLayoutMk cId="0" sldId="2147483650"/>
          </pc:sldLayoutMkLst>
          <pc:spChg chg="mod">
            <ac:chgData name="Nicholas Car" userId="9200765edd8223da" providerId="LiveId" clId="{C225AFBA-89C6-4500-BE05-D739B6D715E9}" dt="2018-09-28T07:30:09.123" v="324" actId="207"/>
            <ac:spMkLst>
              <pc:docMk/>
              <pc:sldMasterMk cId="0" sldId="2147483659"/>
              <pc:sldLayoutMk cId="0" sldId="2147483650"/>
              <ac:spMk id="29" creationId="{00000000-0000-0000-0000-000000000000}"/>
            </ac:spMkLst>
          </pc:spChg>
        </pc:sldLayoutChg>
      </pc:sldMasterChg>
    </pc:docChg>
  </pc:docChgLst>
  <pc:docChgLst>
    <pc:chgData name="Nicholas Car" userId="9200765edd8223da" providerId="LiveId" clId="{56504AF1-29CD-AC48-A320-A6A5AA0EFE0C}"/>
    <pc:docChg chg="undo custSel addSld delSld modSld sldOrd">
      <pc:chgData name="Nicholas Car" userId="9200765edd8223da" providerId="LiveId" clId="{56504AF1-29CD-AC48-A320-A6A5AA0EFE0C}" dt="2018-09-30T13:48:28.208" v="6364" actId="368"/>
      <pc:docMkLst>
        <pc:docMk/>
      </pc:docMkLst>
      <pc:sldChg chg="modSp ord">
        <pc:chgData name="Nicholas Car" userId="9200765edd8223da" providerId="LiveId" clId="{56504AF1-29CD-AC48-A320-A6A5AA0EFE0C}" dt="2018-09-30T12:42:03.977" v="4328" actId="20577"/>
        <pc:sldMkLst>
          <pc:docMk/>
          <pc:sldMk cId="0" sldId="257"/>
        </pc:sldMkLst>
        <pc:spChg chg="mod">
          <ac:chgData name="Nicholas Car" userId="9200765edd8223da" providerId="LiveId" clId="{56504AF1-29CD-AC48-A320-A6A5AA0EFE0C}" dt="2018-09-30T12:42:03.977" v="432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">
        <pc:chgData name="Nicholas Car" userId="9200765edd8223da" providerId="LiveId" clId="{56504AF1-29CD-AC48-A320-A6A5AA0EFE0C}" dt="2018-09-30T13:42:36.468" v="6127" actId="20577"/>
        <pc:sldMkLst>
          <pc:docMk/>
          <pc:sldMk cId="0" sldId="266"/>
        </pc:sldMkLst>
        <pc:spChg chg="mod">
          <ac:chgData name="Nicholas Car" userId="9200765edd8223da" providerId="LiveId" clId="{56504AF1-29CD-AC48-A320-A6A5AA0EFE0C}" dt="2018-09-29T11:29:25.988" v="390" actId="2"/>
          <ac:spMkLst>
            <pc:docMk/>
            <pc:sldMk cId="0" sldId="266"/>
            <ac:spMk id="184" creationId="{00000000-0000-0000-0000-000000000000}"/>
          </ac:spMkLst>
        </pc:spChg>
        <pc:spChg chg="mod">
          <ac:chgData name="Nicholas Car" userId="9200765edd8223da" providerId="LiveId" clId="{56504AF1-29CD-AC48-A320-A6A5AA0EFE0C}" dt="2018-09-30T13:42:36.468" v="6127" actId="20577"/>
          <ac:spMkLst>
            <pc:docMk/>
            <pc:sldMk cId="0" sldId="266"/>
            <ac:spMk id="185" creationId="{00000000-0000-0000-0000-000000000000}"/>
          </ac:spMkLst>
        </pc:spChg>
        <pc:picChg chg="add mod">
          <ac:chgData name="Nicholas Car" userId="9200765edd8223da" providerId="LiveId" clId="{56504AF1-29CD-AC48-A320-A6A5AA0EFE0C}" dt="2018-09-30T13:26:40.131" v="5734" actId="1076"/>
          <ac:picMkLst>
            <pc:docMk/>
            <pc:sldMk cId="0" sldId="266"/>
            <ac:picMk id="4" creationId="{6FC28EEF-A0CE-BA45-B124-0D6F162E4777}"/>
          </ac:picMkLst>
        </pc:picChg>
      </pc:sldChg>
      <pc:sldChg chg="addSp modSp setBg">
        <pc:chgData name="Nicholas Car" userId="9200765edd8223da" providerId="LiveId" clId="{56504AF1-29CD-AC48-A320-A6A5AA0EFE0C}" dt="2018-09-30T13:48:28.208" v="6364" actId="368"/>
        <pc:sldMkLst>
          <pc:docMk/>
          <pc:sldMk cId="0" sldId="275"/>
        </pc:sldMkLst>
        <pc:spChg chg="mod">
          <ac:chgData name="Nicholas Car" userId="9200765edd8223da" providerId="LiveId" clId="{56504AF1-29CD-AC48-A320-A6A5AA0EFE0C}" dt="2018-09-30T13:48:28.208" v="6364" actId="368"/>
          <ac:spMkLst>
            <pc:docMk/>
            <pc:sldMk cId="0" sldId="275"/>
            <ac:spMk id="257" creationId="{00000000-0000-0000-0000-000000000000}"/>
          </ac:spMkLst>
        </pc:spChg>
        <pc:picChg chg="add mod">
          <ac:chgData name="Nicholas Car" userId="9200765edd8223da" providerId="LiveId" clId="{56504AF1-29CD-AC48-A320-A6A5AA0EFE0C}" dt="2018-09-30T12:36:06.115" v="4058" actId="14100"/>
          <ac:picMkLst>
            <pc:docMk/>
            <pc:sldMk cId="0" sldId="275"/>
            <ac:picMk id="4" creationId="{835FA079-4999-2345-9704-D93049FAA846}"/>
          </ac:picMkLst>
        </pc:picChg>
      </pc:sldChg>
      <pc:sldChg chg="delSp modSp">
        <pc:chgData name="Nicholas Car" userId="9200765edd8223da" providerId="LiveId" clId="{56504AF1-29CD-AC48-A320-A6A5AA0EFE0C}" dt="2018-09-30T13:44:13.060" v="6182" actId="20577"/>
        <pc:sldMkLst>
          <pc:docMk/>
          <pc:sldMk cId="587941529" sldId="281"/>
        </pc:sldMkLst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2" creationId="{021DF3D0-CF52-4A18-A5FB-92B2C5F9EB90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5" creationId="{D81ED9B8-BB8F-49C1-9AB4-11F26BFA14F9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6" creationId="{263BA3FE-C529-446A-A990-0F9AC98AD900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7" creationId="{F35E0B4F-30A9-42B9-B9C5-D28A17004AA0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8" creationId="{598CD2AA-A13F-41AA-B4BC-6020FA95632C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9" creationId="{8FA60DE0-BBF6-4C76-8516-B8DB7B003A71}"/>
          </ac:spMkLst>
        </pc:spChg>
        <pc:spChg chg="mod">
          <ac:chgData name="Nicholas Car" userId="9200765edd8223da" providerId="LiveId" clId="{56504AF1-29CD-AC48-A320-A6A5AA0EFE0C}" dt="2018-09-30T13:43:19.653" v="6128" actId="207"/>
          <ac:spMkLst>
            <pc:docMk/>
            <pc:sldMk cId="587941529" sldId="281"/>
            <ac:spMk id="17" creationId="{3D1E9D33-A4D6-4B05-BC76-3478449FC7CE}"/>
          </ac:spMkLst>
        </pc:spChg>
        <pc:spChg chg="mod">
          <ac:chgData name="Nicholas Car" userId="9200765edd8223da" providerId="LiveId" clId="{56504AF1-29CD-AC48-A320-A6A5AA0EFE0C}" dt="2018-09-30T13:43:19.653" v="6128" actId="207"/>
          <ac:spMkLst>
            <pc:docMk/>
            <pc:sldMk cId="587941529" sldId="281"/>
            <ac:spMk id="20" creationId="{EE385138-62F2-42B5-A1EE-E57D46AB6EE4}"/>
          </ac:spMkLst>
        </pc:spChg>
        <pc:spChg chg="mod">
          <ac:chgData name="Nicholas Car" userId="9200765edd8223da" providerId="LiveId" clId="{56504AF1-29CD-AC48-A320-A6A5AA0EFE0C}" dt="2018-09-30T13:43:19.653" v="6128" actId="207"/>
          <ac:spMkLst>
            <pc:docMk/>
            <pc:sldMk cId="587941529" sldId="281"/>
            <ac:spMk id="21" creationId="{0F2ABE9D-D54F-42CA-A1A4-67D279612A29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50" creationId="{880BBFB1-28E2-409A-9ACC-C34DC4A05A8A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66" creationId="{463214A6-167A-48BB-BA0E-1EC9A2422D22}"/>
          </ac:spMkLst>
        </pc:spChg>
        <pc:spChg chg="mod">
          <ac:chgData name="Nicholas Car" userId="9200765edd8223da" providerId="LiveId" clId="{56504AF1-29CD-AC48-A320-A6A5AA0EFE0C}" dt="2018-09-30T13:44:13.060" v="6182" actId="20577"/>
          <ac:spMkLst>
            <pc:docMk/>
            <pc:sldMk cId="587941529" sldId="281"/>
            <ac:spMk id="67" creationId="{E69B8308-9E4D-41BB-9AB8-6F704AB17596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69" creationId="{35882CA5-8188-4F91-85C1-C252FF9C8611}"/>
          </ac:spMkLst>
        </pc:spChg>
        <pc:spChg chg="mod">
          <ac:chgData name="Nicholas Car" userId="9200765edd8223da" providerId="LiveId" clId="{56504AF1-29CD-AC48-A320-A6A5AA0EFE0C}" dt="2018-09-30T13:36:54.784" v="5810" actId="20577"/>
          <ac:spMkLst>
            <pc:docMk/>
            <pc:sldMk cId="587941529" sldId="281"/>
            <ac:spMk id="185" creationId="{00000000-0000-0000-0000-000000000000}"/>
          </ac:spMkLst>
        </pc:spChg>
        <pc:spChg chg="mod">
          <ac:chgData name="Nicholas Car" userId="9200765edd8223da" providerId="LiveId" clId="{56504AF1-29CD-AC48-A320-A6A5AA0EFE0C}" dt="2018-09-30T13:38:15.046" v="5826" actId="1076"/>
          <ac:spMkLst>
            <pc:docMk/>
            <pc:sldMk cId="587941529" sldId="281"/>
            <ac:spMk id="189" creationId="{83BBC775-A4DA-45B5-AA5E-DD4D2CD45CAD}"/>
          </ac:spMkLst>
        </pc:spChg>
        <pc:spChg chg="del">
          <ac:chgData name="Nicholas Car" userId="9200765edd8223da" providerId="LiveId" clId="{56504AF1-29CD-AC48-A320-A6A5AA0EFE0C}" dt="2018-09-30T13:20:43.003" v="5448" actId="478"/>
          <ac:spMkLst>
            <pc:docMk/>
            <pc:sldMk cId="587941529" sldId="281"/>
            <ac:spMk id="190" creationId="{B9E28C55-D25B-4D5F-B424-A25D52C6A718}"/>
          </ac:spMkLst>
        </pc:sp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4" creationId="{DDF3A21F-0BC6-4AEE-A954-1568B3D56E3D}"/>
          </ac:cxnSpMkLst>
        </pc:cxn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12" creationId="{EC23B213-9CE6-4983-B450-601FBEE7CECF}"/>
          </ac:cxnSpMkLst>
        </pc:cxn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15" creationId="{5A7B5847-1028-45D2-A826-967DC9F213BF}"/>
          </ac:cxnSpMkLst>
        </pc:cxn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31" creationId="{1A576060-A371-46BB-951F-304079FE4DA8}"/>
          </ac:cxnSpMkLst>
        </pc:cxn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36" creationId="{528406D8-FF8F-4CC4-9025-C7554950643A}"/>
          </ac:cxnSpMkLst>
        </pc:cxn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45" creationId="{220B53AE-53D3-4951-BF23-2B4CDFCD1420}"/>
          </ac:cxnSpMkLst>
        </pc:cxn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53" creationId="{57F1C188-85EF-47FF-AF41-9B78AAAEFF50}"/>
          </ac:cxnSpMkLst>
        </pc:cxnChg>
        <pc:cxnChg chg="mod">
          <ac:chgData name="Nicholas Car" userId="9200765edd8223da" providerId="LiveId" clId="{56504AF1-29CD-AC48-A320-A6A5AA0EFE0C}" dt="2018-09-30T13:38:15.046" v="5826" actId="1076"/>
          <ac:cxnSpMkLst>
            <pc:docMk/>
            <pc:sldMk cId="587941529" sldId="281"/>
            <ac:cxnSpMk id="175" creationId="{5B0ADD17-5DF5-4D29-A087-A22C29E44D25}"/>
          </ac:cxnSpMkLst>
        </pc:cxnChg>
      </pc:sldChg>
      <pc:sldChg chg="modSp">
        <pc:chgData name="Nicholas Car" userId="9200765edd8223da" providerId="LiveId" clId="{56504AF1-29CD-AC48-A320-A6A5AA0EFE0C}" dt="2018-09-30T13:40:07.802" v="5928" actId="14100"/>
        <pc:sldMkLst>
          <pc:docMk/>
          <pc:sldMk cId="2016957920" sldId="286"/>
        </pc:sldMkLst>
        <pc:spChg chg="mod">
          <ac:chgData name="Nicholas Car" userId="9200765edd8223da" providerId="LiveId" clId="{56504AF1-29CD-AC48-A320-A6A5AA0EFE0C}" dt="2018-09-30T13:40:07.802" v="5928" actId="14100"/>
          <ac:spMkLst>
            <pc:docMk/>
            <pc:sldMk cId="2016957920" sldId="286"/>
            <ac:spMk id="100" creationId="{00000000-0000-0000-0000-000000000000}"/>
          </ac:spMkLst>
        </pc:spChg>
      </pc:sldChg>
      <pc:sldChg chg="addSp modSp">
        <pc:chgData name="Nicholas Car" userId="9200765edd8223da" providerId="LiveId" clId="{56504AF1-29CD-AC48-A320-A6A5AA0EFE0C}" dt="2018-09-30T10:26:29.791" v="2300" actId="1076"/>
        <pc:sldMkLst>
          <pc:docMk/>
          <pc:sldMk cId="353866885" sldId="291"/>
        </pc:sldMkLst>
        <pc:spChg chg="add mod">
          <ac:chgData name="Nicholas Car" userId="9200765edd8223da" providerId="LiveId" clId="{56504AF1-29CD-AC48-A320-A6A5AA0EFE0C}" dt="2018-09-30T10:26:29.791" v="2300" actId="1076"/>
          <ac:spMkLst>
            <pc:docMk/>
            <pc:sldMk cId="353866885" sldId="291"/>
            <ac:spMk id="4" creationId="{18737186-9E41-7545-A841-991944E61325}"/>
          </ac:spMkLst>
        </pc:spChg>
        <pc:spChg chg="add mod">
          <ac:chgData name="Nicholas Car" userId="9200765edd8223da" providerId="LiveId" clId="{56504AF1-29CD-AC48-A320-A6A5AA0EFE0C}" dt="2018-09-30T10:26:29.791" v="2300" actId="1076"/>
          <ac:spMkLst>
            <pc:docMk/>
            <pc:sldMk cId="353866885" sldId="291"/>
            <ac:spMk id="9" creationId="{8A1C4476-C039-DA4F-8BC5-B1828B004AA9}"/>
          </ac:spMkLst>
        </pc:spChg>
        <pc:spChg chg="add mod">
          <ac:chgData name="Nicholas Car" userId="9200765edd8223da" providerId="LiveId" clId="{56504AF1-29CD-AC48-A320-A6A5AA0EFE0C}" dt="2018-09-30T10:26:29.791" v="2300" actId="1076"/>
          <ac:spMkLst>
            <pc:docMk/>
            <pc:sldMk cId="353866885" sldId="291"/>
            <ac:spMk id="11" creationId="{40CAEFCF-46A2-D04E-8D41-E5EFC2CED748}"/>
          </ac:spMkLst>
        </pc:spChg>
        <pc:spChg chg="mod">
          <ac:chgData name="Nicholas Car" userId="9200765edd8223da" providerId="LiveId" clId="{56504AF1-29CD-AC48-A320-A6A5AA0EFE0C}" dt="2018-09-29T12:05:18.363" v="1728" actId="20577"/>
          <ac:spMkLst>
            <pc:docMk/>
            <pc:sldMk cId="353866885" sldId="291"/>
            <ac:spMk id="100" creationId="{00000000-0000-0000-0000-000000000000}"/>
          </ac:spMkLst>
        </pc:spChg>
        <pc:cxnChg chg="add mod">
          <ac:chgData name="Nicholas Car" userId="9200765edd8223da" providerId="LiveId" clId="{56504AF1-29CD-AC48-A320-A6A5AA0EFE0C}" dt="2018-09-30T10:26:29.791" v="2300" actId="1076"/>
          <ac:cxnSpMkLst>
            <pc:docMk/>
            <pc:sldMk cId="353866885" sldId="291"/>
            <ac:cxnSpMk id="5" creationId="{5F93DA96-07F2-7B4D-AEF1-19556D632DFC}"/>
          </ac:cxnSpMkLst>
        </pc:cxnChg>
        <pc:cxnChg chg="add mod">
          <ac:chgData name="Nicholas Car" userId="9200765edd8223da" providerId="LiveId" clId="{56504AF1-29CD-AC48-A320-A6A5AA0EFE0C}" dt="2018-09-30T10:26:29.791" v="2300" actId="1076"/>
          <ac:cxnSpMkLst>
            <pc:docMk/>
            <pc:sldMk cId="353866885" sldId="291"/>
            <ac:cxnSpMk id="10" creationId="{64E37649-C6FE-2A49-9069-6921CDC7AABD}"/>
          </ac:cxnSpMkLst>
        </pc:cxnChg>
        <pc:cxnChg chg="add mod">
          <ac:chgData name="Nicholas Car" userId="9200765edd8223da" providerId="LiveId" clId="{56504AF1-29CD-AC48-A320-A6A5AA0EFE0C}" dt="2018-09-30T10:26:29.791" v="2300" actId="1076"/>
          <ac:cxnSpMkLst>
            <pc:docMk/>
            <pc:sldMk cId="353866885" sldId="291"/>
            <ac:cxnSpMk id="12" creationId="{ED7C4855-3940-9548-A3C4-D24700A09623}"/>
          </ac:cxnSpMkLst>
        </pc:cxnChg>
      </pc:sldChg>
      <pc:sldChg chg="addSp delSp modSp">
        <pc:chgData name="Nicholas Car" userId="9200765edd8223da" providerId="LiveId" clId="{56504AF1-29CD-AC48-A320-A6A5AA0EFE0C}" dt="2018-09-30T13:09:19.982" v="4908" actId="207"/>
        <pc:sldMkLst>
          <pc:docMk/>
          <pc:sldMk cId="910688788" sldId="293"/>
        </pc:sldMkLst>
        <pc:spChg chg="add del mod">
          <ac:chgData name="Nicholas Car" userId="9200765edd8223da" providerId="LiveId" clId="{56504AF1-29CD-AC48-A320-A6A5AA0EFE0C}" dt="2018-09-30T13:00:55.224" v="4759" actId="478"/>
          <ac:spMkLst>
            <pc:docMk/>
            <pc:sldMk cId="910688788" sldId="293"/>
            <ac:spMk id="2" creationId="{48A5233C-7DA0-6449-AD0B-FCF3DCD6AE61}"/>
          </ac:spMkLst>
        </pc:spChg>
        <pc:spChg chg="add mod">
          <ac:chgData name="Nicholas Car" userId="9200765edd8223da" providerId="LiveId" clId="{56504AF1-29CD-AC48-A320-A6A5AA0EFE0C}" dt="2018-09-30T13:06:42.148" v="4834" actId="1037"/>
          <ac:spMkLst>
            <pc:docMk/>
            <pc:sldMk cId="910688788" sldId="293"/>
            <ac:spMk id="3" creationId="{35114E12-5CCC-684F-80A7-4572E7D995FF}"/>
          </ac:spMkLst>
        </pc:spChg>
        <pc:spChg chg="add">
          <ac:chgData name="Nicholas Car" userId="9200765edd8223da" providerId="LiveId" clId="{56504AF1-29CD-AC48-A320-A6A5AA0EFE0C}" dt="2018-09-30T13:00:37.930" v="4757"/>
          <ac:spMkLst>
            <pc:docMk/>
            <pc:sldMk cId="910688788" sldId="293"/>
            <ac:spMk id="4" creationId="{4561F7B9-F737-1042-80AC-AD8946FA59BE}"/>
          </ac:spMkLst>
        </pc:spChg>
        <pc:spChg chg="add mod">
          <ac:chgData name="Nicholas Car" userId="9200765edd8223da" providerId="LiveId" clId="{56504AF1-29CD-AC48-A320-A6A5AA0EFE0C}" dt="2018-09-30T13:06:48.220" v="4836" actId="1076"/>
          <ac:spMkLst>
            <pc:docMk/>
            <pc:sldMk cId="910688788" sldId="293"/>
            <ac:spMk id="7" creationId="{350A8E52-BBD1-454D-89AE-9900A2A9DA53}"/>
          </ac:spMkLst>
        </pc:spChg>
        <pc:spChg chg="add mod">
          <ac:chgData name="Nicholas Car" userId="9200765edd8223da" providerId="LiveId" clId="{56504AF1-29CD-AC48-A320-A6A5AA0EFE0C}" dt="2018-09-30T13:09:19.982" v="4908" actId="207"/>
          <ac:spMkLst>
            <pc:docMk/>
            <pc:sldMk cId="910688788" sldId="293"/>
            <ac:spMk id="8" creationId="{342637DF-0F3E-4845-A853-390D3DBD7B6A}"/>
          </ac:spMkLst>
        </pc:spChg>
        <pc:spChg chg="add mod">
          <ac:chgData name="Nicholas Car" userId="9200765edd8223da" providerId="LiveId" clId="{56504AF1-29CD-AC48-A320-A6A5AA0EFE0C}" dt="2018-09-30T13:07:26.808" v="4843" actId="1076"/>
          <ac:spMkLst>
            <pc:docMk/>
            <pc:sldMk cId="910688788" sldId="293"/>
            <ac:spMk id="9" creationId="{E215A516-8186-6C4F-98A9-5E291E6D0BE9}"/>
          </ac:spMkLst>
        </pc:spChg>
        <pc:spChg chg="add mod">
          <ac:chgData name="Nicholas Car" userId="9200765edd8223da" providerId="LiveId" clId="{56504AF1-29CD-AC48-A320-A6A5AA0EFE0C}" dt="2018-09-30T13:08:06.349" v="4898" actId="1076"/>
          <ac:spMkLst>
            <pc:docMk/>
            <pc:sldMk cId="910688788" sldId="293"/>
            <ac:spMk id="15" creationId="{8EC3A1A7-7A82-AB4C-8B87-2D38D2A19AEB}"/>
          </ac:spMkLst>
        </pc:spChg>
        <pc:spChg chg="mod">
          <ac:chgData name="Nicholas Car" userId="9200765edd8223da" providerId="LiveId" clId="{56504AF1-29CD-AC48-A320-A6A5AA0EFE0C}" dt="2018-09-30T12:44:36.698" v="4340" actId="20577"/>
          <ac:spMkLst>
            <pc:docMk/>
            <pc:sldMk cId="910688788" sldId="293"/>
            <ac:spMk id="100" creationId="{00000000-0000-0000-0000-000000000000}"/>
          </ac:spMkLst>
        </pc:spChg>
        <pc:cxnChg chg="add mod">
          <ac:chgData name="Nicholas Car" userId="9200765edd8223da" providerId="LiveId" clId="{56504AF1-29CD-AC48-A320-A6A5AA0EFE0C}" dt="2018-09-30T13:08:26.682" v="4900" actId="208"/>
          <ac:cxnSpMkLst>
            <pc:docMk/>
            <pc:sldMk cId="910688788" sldId="293"/>
            <ac:cxnSpMk id="6" creationId="{05B378C2-A185-0D4E-B084-18DFA9A17E02}"/>
          </ac:cxnSpMkLst>
        </pc:cxnChg>
        <pc:cxnChg chg="add mod">
          <ac:chgData name="Nicholas Car" userId="9200765edd8223da" providerId="LiveId" clId="{56504AF1-29CD-AC48-A320-A6A5AA0EFE0C}" dt="2018-09-30T13:08:26.682" v="4900" actId="208"/>
          <ac:cxnSpMkLst>
            <pc:docMk/>
            <pc:sldMk cId="910688788" sldId="293"/>
            <ac:cxnSpMk id="12" creationId="{7A6DF826-48FD-A447-BC5A-5512D0FC692E}"/>
          </ac:cxnSpMkLst>
        </pc:cxnChg>
        <pc:cxnChg chg="add mod">
          <ac:chgData name="Nicholas Car" userId="9200765edd8223da" providerId="LiveId" clId="{56504AF1-29CD-AC48-A320-A6A5AA0EFE0C}" dt="2018-09-30T13:08:26.682" v="4900" actId="208"/>
          <ac:cxnSpMkLst>
            <pc:docMk/>
            <pc:sldMk cId="910688788" sldId="293"/>
            <ac:cxnSpMk id="13" creationId="{CFC0F713-B2CC-6547-8A73-ABCB36E5F135}"/>
          </ac:cxnSpMkLst>
        </pc:cxnChg>
        <pc:cxnChg chg="add mod">
          <ac:chgData name="Nicholas Car" userId="9200765edd8223da" providerId="LiveId" clId="{56504AF1-29CD-AC48-A320-A6A5AA0EFE0C}" dt="2018-09-30T13:08:26.682" v="4900" actId="208"/>
          <ac:cxnSpMkLst>
            <pc:docMk/>
            <pc:sldMk cId="910688788" sldId="293"/>
            <ac:cxnSpMk id="14" creationId="{87753364-1843-9A44-AAAA-9AC525CD42C7}"/>
          </ac:cxnSpMkLst>
        </pc:cxnChg>
        <pc:cxnChg chg="add mod">
          <ac:chgData name="Nicholas Car" userId="9200765edd8223da" providerId="LiveId" clId="{56504AF1-29CD-AC48-A320-A6A5AA0EFE0C}" dt="2018-09-30T13:09:09.462" v="4906" actId="14100"/>
          <ac:cxnSpMkLst>
            <pc:docMk/>
            <pc:sldMk cId="910688788" sldId="293"/>
            <ac:cxnSpMk id="16" creationId="{287C202E-F83B-A748-8AA2-C601B51C3199}"/>
          </ac:cxnSpMkLst>
        </pc:cxnChg>
      </pc:sldChg>
      <pc:sldChg chg="addSp delSp modSp">
        <pc:chgData name="Nicholas Car" userId="9200765edd8223da" providerId="LiveId" clId="{56504AF1-29CD-AC48-A320-A6A5AA0EFE0C}" dt="2018-09-30T10:57:15.604" v="2923" actId="478"/>
        <pc:sldMkLst>
          <pc:docMk/>
          <pc:sldMk cId="107831100" sldId="295"/>
        </pc:sldMkLst>
        <pc:spChg chg="add">
          <ac:chgData name="Nicholas Car" userId="9200765edd8223da" providerId="LiveId" clId="{56504AF1-29CD-AC48-A320-A6A5AA0EFE0C}" dt="2018-09-30T10:54:51.152" v="2900"/>
          <ac:spMkLst>
            <pc:docMk/>
            <pc:sldMk cId="107831100" sldId="295"/>
            <ac:spMk id="4" creationId="{5C395FA8-623C-4841-AB20-115C1AC56980}"/>
          </ac:spMkLst>
        </pc:spChg>
        <pc:spChg chg="add mod">
          <ac:chgData name="Nicholas Car" userId="9200765edd8223da" providerId="LiveId" clId="{56504AF1-29CD-AC48-A320-A6A5AA0EFE0C}" dt="2018-09-30T10:54:55.020" v="2902" actId="1076"/>
          <ac:spMkLst>
            <pc:docMk/>
            <pc:sldMk cId="107831100" sldId="295"/>
            <ac:spMk id="5" creationId="{44A45AC3-3686-AA49-9F87-B95CB2031595}"/>
          </ac:spMkLst>
        </pc:spChg>
        <pc:spChg chg="add del mod">
          <ac:chgData name="Nicholas Car" userId="9200765edd8223da" providerId="LiveId" clId="{56504AF1-29CD-AC48-A320-A6A5AA0EFE0C}" dt="2018-09-30T10:57:15.604" v="2923" actId="478"/>
          <ac:spMkLst>
            <pc:docMk/>
            <pc:sldMk cId="107831100" sldId="295"/>
            <ac:spMk id="11" creationId="{5DAA9B3B-1110-904C-8D57-F8B7365EE2B9}"/>
          </ac:spMkLst>
        </pc:spChg>
        <pc:spChg chg="mod">
          <ac:chgData name="Nicholas Car" userId="9200765edd8223da" providerId="LiveId" clId="{56504AF1-29CD-AC48-A320-A6A5AA0EFE0C}" dt="2018-09-30T10:57:09.622" v="2922" actId="20577"/>
          <ac:spMkLst>
            <pc:docMk/>
            <pc:sldMk cId="107831100" sldId="295"/>
            <ac:spMk id="100" creationId="{00000000-0000-0000-0000-000000000000}"/>
          </ac:spMkLst>
        </pc:spChg>
        <pc:cxnChg chg="add mod">
          <ac:chgData name="Nicholas Car" userId="9200765edd8223da" providerId="LiveId" clId="{56504AF1-29CD-AC48-A320-A6A5AA0EFE0C}" dt="2018-09-30T10:56:53.278" v="2919" actId="208"/>
          <ac:cxnSpMkLst>
            <pc:docMk/>
            <pc:sldMk cId="107831100" sldId="295"/>
            <ac:cxnSpMk id="3" creationId="{1B31A4BA-57F0-0344-951F-DC6E8B151070}"/>
          </ac:cxnSpMkLst>
        </pc:cxnChg>
        <pc:cxnChg chg="add mod">
          <ac:chgData name="Nicholas Car" userId="9200765edd8223da" providerId="LiveId" clId="{56504AF1-29CD-AC48-A320-A6A5AA0EFE0C}" dt="2018-09-30T10:56:53.278" v="2919" actId="208"/>
          <ac:cxnSpMkLst>
            <pc:docMk/>
            <pc:sldMk cId="107831100" sldId="295"/>
            <ac:cxnSpMk id="8" creationId="{CD5CA788-7604-CB4E-9F7F-76ACFE6C3FAF}"/>
          </ac:cxnSpMkLst>
        </pc:cxnChg>
        <pc:cxnChg chg="add del mod">
          <ac:chgData name="Nicholas Car" userId="9200765edd8223da" providerId="LiveId" clId="{56504AF1-29CD-AC48-A320-A6A5AA0EFE0C}" dt="2018-09-30T10:57:15.604" v="2923" actId="478"/>
          <ac:cxnSpMkLst>
            <pc:docMk/>
            <pc:sldMk cId="107831100" sldId="295"/>
            <ac:cxnSpMk id="12" creationId="{9F10A4E7-627E-9748-B831-A380B4DD7B69}"/>
          </ac:cxnSpMkLst>
        </pc:cxnChg>
      </pc:sldChg>
      <pc:sldChg chg="modSp">
        <pc:chgData name="Nicholas Car" userId="9200765edd8223da" providerId="LiveId" clId="{56504AF1-29CD-AC48-A320-A6A5AA0EFE0C}" dt="2018-09-30T13:10:25.539" v="4950" actId="20577"/>
        <pc:sldMkLst>
          <pc:docMk/>
          <pc:sldMk cId="3439973080" sldId="296"/>
        </pc:sldMkLst>
        <pc:spChg chg="mod">
          <ac:chgData name="Nicholas Car" userId="9200765edd8223da" providerId="LiveId" clId="{56504AF1-29CD-AC48-A320-A6A5AA0EFE0C}" dt="2018-09-30T13:10:25.539" v="4950" actId="20577"/>
          <ac:spMkLst>
            <pc:docMk/>
            <pc:sldMk cId="3439973080" sldId="296"/>
            <ac:spMk id="100" creationId="{00000000-0000-0000-0000-000000000000}"/>
          </ac:spMkLst>
        </pc:spChg>
      </pc:sldChg>
      <pc:sldChg chg="modSp add ord">
        <pc:chgData name="Nicholas Car" userId="9200765edd8223da" providerId="LiveId" clId="{56504AF1-29CD-AC48-A320-A6A5AA0EFE0C}" dt="2018-09-30T10:29:51.291" v="2400" actId="20577"/>
        <pc:sldMkLst>
          <pc:docMk/>
          <pc:sldMk cId="4291851930" sldId="297"/>
        </pc:sldMkLst>
        <pc:spChg chg="mod">
          <ac:chgData name="Nicholas Car" userId="9200765edd8223da" providerId="LiveId" clId="{56504AF1-29CD-AC48-A320-A6A5AA0EFE0C}" dt="2018-09-30T10:29:51.291" v="2400" actId="20577"/>
          <ac:spMkLst>
            <pc:docMk/>
            <pc:sldMk cId="4291851930" sldId="297"/>
            <ac:spMk id="100" creationId="{00000000-0000-0000-0000-000000000000}"/>
          </ac:spMkLst>
        </pc:spChg>
      </pc:sldChg>
      <pc:sldChg chg="addSp modSp add">
        <pc:chgData name="Nicholas Car" userId="9200765edd8223da" providerId="LiveId" clId="{56504AF1-29CD-AC48-A320-A6A5AA0EFE0C}" dt="2018-09-30T10:35:34.907" v="2450" actId="313"/>
        <pc:sldMkLst>
          <pc:docMk/>
          <pc:sldMk cId="3690981747" sldId="298"/>
        </pc:sldMkLst>
        <pc:spChg chg="mod">
          <ac:chgData name="Nicholas Car" userId="9200765edd8223da" providerId="LiveId" clId="{56504AF1-29CD-AC48-A320-A6A5AA0EFE0C}" dt="2018-09-30T10:35:34.907" v="2450" actId="313"/>
          <ac:spMkLst>
            <pc:docMk/>
            <pc:sldMk cId="3690981747" sldId="298"/>
            <ac:spMk id="100" creationId="{00000000-0000-0000-0000-000000000000}"/>
          </ac:spMkLst>
        </pc:spChg>
        <pc:picChg chg="add mod modCrop">
          <ac:chgData name="Nicholas Car" userId="9200765edd8223da" providerId="LiveId" clId="{56504AF1-29CD-AC48-A320-A6A5AA0EFE0C}" dt="2018-09-30T10:35:06.040" v="2439" actId="1076"/>
          <ac:picMkLst>
            <pc:docMk/>
            <pc:sldMk cId="3690981747" sldId="298"/>
            <ac:picMk id="2" creationId="{FA716A25-1392-7A4C-A868-0AE236744A78}"/>
          </ac:picMkLst>
        </pc:picChg>
      </pc:sldChg>
      <pc:sldChg chg="modSp add">
        <pc:chgData name="Nicholas Car" userId="9200765edd8223da" providerId="LiveId" clId="{56504AF1-29CD-AC48-A320-A6A5AA0EFE0C}" dt="2018-09-29T11:46:53.843" v="1158" actId="20577"/>
        <pc:sldMkLst>
          <pc:docMk/>
          <pc:sldMk cId="2483659688" sldId="299"/>
        </pc:sldMkLst>
        <pc:spChg chg="mod">
          <ac:chgData name="Nicholas Car" userId="9200765edd8223da" providerId="LiveId" clId="{56504AF1-29CD-AC48-A320-A6A5AA0EFE0C}" dt="2018-09-29T11:46:53.843" v="1158" actId="20577"/>
          <ac:spMkLst>
            <pc:docMk/>
            <pc:sldMk cId="2483659688" sldId="299"/>
            <ac:spMk id="2" creationId="{8D1ACBC2-7F93-FB45-81C1-C10F72A3EBFA}"/>
          </ac:spMkLst>
        </pc:spChg>
        <pc:spChg chg="mod">
          <ac:chgData name="Nicholas Car" userId="9200765edd8223da" providerId="LiveId" clId="{56504AF1-29CD-AC48-A320-A6A5AA0EFE0C}" dt="2018-09-29T11:46:48.954" v="1142" actId="113"/>
          <ac:spMkLst>
            <pc:docMk/>
            <pc:sldMk cId="2483659688" sldId="299"/>
            <ac:spMk id="3" creationId="{02C232F0-90D7-C94B-ACFB-B5D4ED49703C}"/>
          </ac:spMkLst>
        </pc:spChg>
      </pc:sldChg>
      <pc:sldChg chg="addSp modSp add">
        <pc:chgData name="Nicholas Car" userId="9200765edd8223da" providerId="LiveId" clId="{56504AF1-29CD-AC48-A320-A6A5AA0EFE0C}" dt="2018-09-30T10:03:21.436" v="2147" actId="12"/>
        <pc:sldMkLst>
          <pc:docMk/>
          <pc:sldMk cId="1241272899" sldId="300"/>
        </pc:sldMkLst>
        <pc:spChg chg="mod">
          <ac:chgData name="Nicholas Car" userId="9200765edd8223da" providerId="LiveId" clId="{56504AF1-29CD-AC48-A320-A6A5AA0EFE0C}" dt="2018-09-29T11:56:31.083" v="1406" actId="20577"/>
          <ac:spMkLst>
            <pc:docMk/>
            <pc:sldMk cId="1241272899" sldId="300"/>
            <ac:spMk id="2" creationId="{2FE54367-EB44-1F42-B78F-8FAF2DF019F3}"/>
          </ac:spMkLst>
        </pc:spChg>
        <pc:spChg chg="mod">
          <ac:chgData name="Nicholas Car" userId="9200765edd8223da" providerId="LiveId" clId="{56504AF1-29CD-AC48-A320-A6A5AA0EFE0C}" dt="2018-09-30T10:03:21.436" v="2147" actId="12"/>
          <ac:spMkLst>
            <pc:docMk/>
            <pc:sldMk cId="1241272899" sldId="300"/>
            <ac:spMk id="3" creationId="{A7C8F9CB-F964-7146-BA1D-8E1724CCB6F0}"/>
          </ac:spMkLst>
        </pc:spChg>
        <pc:spChg chg="add mod">
          <ac:chgData name="Nicholas Car" userId="9200765edd8223da" providerId="LiveId" clId="{56504AF1-29CD-AC48-A320-A6A5AA0EFE0C}" dt="2018-09-30T09:56:07.868" v="2109" actId="20577"/>
          <ac:spMkLst>
            <pc:docMk/>
            <pc:sldMk cId="1241272899" sldId="300"/>
            <ac:spMk id="5" creationId="{5957A64E-4836-BD41-AF92-46308B9E09ED}"/>
          </ac:spMkLst>
        </pc:spChg>
        <pc:picChg chg="add mod">
          <ac:chgData name="Nicholas Car" userId="9200765edd8223da" providerId="LiveId" clId="{56504AF1-29CD-AC48-A320-A6A5AA0EFE0C}" dt="2018-09-30T09:54:04.893" v="2077" actId="1076"/>
          <ac:picMkLst>
            <pc:docMk/>
            <pc:sldMk cId="1241272899" sldId="300"/>
            <ac:picMk id="4" creationId="{7810639C-1E02-2148-B757-3BF84F06191D}"/>
          </ac:picMkLst>
        </pc:picChg>
      </pc:sldChg>
      <pc:sldChg chg="modSp add ord">
        <pc:chgData name="Nicholas Car" userId="9200765edd8223da" providerId="LiveId" clId="{56504AF1-29CD-AC48-A320-A6A5AA0EFE0C}" dt="2018-09-30T10:49:28.273" v="2797" actId="313"/>
        <pc:sldMkLst>
          <pc:docMk/>
          <pc:sldMk cId="2535031480" sldId="301"/>
        </pc:sldMkLst>
        <pc:spChg chg="mod">
          <ac:chgData name="Nicholas Car" userId="9200765edd8223da" providerId="LiveId" clId="{56504AF1-29CD-AC48-A320-A6A5AA0EFE0C}" dt="2018-09-30T10:49:28.273" v="2797" actId="313"/>
          <ac:spMkLst>
            <pc:docMk/>
            <pc:sldMk cId="2535031480" sldId="301"/>
            <ac:spMk id="100" creationId="{00000000-0000-0000-0000-000000000000}"/>
          </ac:spMkLst>
        </pc:spChg>
      </pc:sldChg>
      <pc:sldChg chg="addSp delSp modSp add">
        <pc:chgData name="Nicholas Car" userId="9200765edd8223da" providerId="LiveId" clId="{56504AF1-29CD-AC48-A320-A6A5AA0EFE0C}" dt="2018-09-30T10:10:36.729" v="2215" actId="1076"/>
        <pc:sldMkLst>
          <pc:docMk/>
          <pc:sldMk cId="1081891047" sldId="302"/>
        </pc:sldMkLst>
        <pc:spChg chg="mod">
          <ac:chgData name="Nicholas Car" userId="9200765edd8223da" providerId="LiveId" clId="{56504AF1-29CD-AC48-A320-A6A5AA0EFE0C}" dt="2018-09-30T10:10:11.479" v="2210" actId="20577"/>
          <ac:spMkLst>
            <pc:docMk/>
            <pc:sldMk cId="1081891047" sldId="302"/>
            <ac:spMk id="3" creationId="{A7C8F9CB-F964-7146-BA1D-8E1724CCB6F0}"/>
          </ac:spMkLst>
        </pc:spChg>
        <pc:spChg chg="add del">
          <ac:chgData name="Nicholas Car" userId="9200765edd8223da" providerId="LiveId" clId="{56504AF1-29CD-AC48-A320-A6A5AA0EFE0C}" dt="2018-09-30T10:05:30.423" v="2176" actId="478"/>
          <ac:spMkLst>
            <pc:docMk/>
            <pc:sldMk cId="1081891047" sldId="302"/>
            <ac:spMk id="4" creationId="{A545B204-3786-8A49-9AD8-68D995FA3BA0}"/>
          </ac:spMkLst>
        </pc:spChg>
        <pc:spChg chg="add mod">
          <ac:chgData name="Nicholas Car" userId="9200765edd8223da" providerId="LiveId" clId="{56504AF1-29CD-AC48-A320-A6A5AA0EFE0C}" dt="2018-09-30T10:10:36.729" v="2215" actId="1076"/>
          <ac:spMkLst>
            <pc:docMk/>
            <pc:sldMk cId="1081891047" sldId="302"/>
            <ac:spMk id="5" creationId="{95F011B5-AF46-5140-9F35-AC06245291D3}"/>
          </ac:spMkLst>
        </pc:spChg>
        <pc:picChg chg="add mod">
          <ac:chgData name="Nicholas Car" userId="9200765edd8223da" providerId="LiveId" clId="{56504AF1-29CD-AC48-A320-A6A5AA0EFE0C}" dt="2018-09-30T10:09:36.651" v="2204" actId="14100"/>
          <ac:picMkLst>
            <pc:docMk/>
            <pc:sldMk cId="1081891047" sldId="302"/>
            <ac:picMk id="6" creationId="{73D73C20-FAC3-1F4B-AD87-B59954CB4072}"/>
          </ac:picMkLst>
        </pc:picChg>
      </pc:sldChg>
      <pc:sldChg chg="addSp delSp modSp add">
        <pc:chgData name="Nicholas Car" userId="9200765edd8223da" providerId="LiveId" clId="{56504AF1-29CD-AC48-A320-A6A5AA0EFE0C}" dt="2018-09-30T10:22:13.993" v="2274" actId="15"/>
        <pc:sldMkLst>
          <pc:docMk/>
          <pc:sldMk cId="1439315744" sldId="303"/>
        </pc:sldMkLst>
        <pc:spChg chg="mod">
          <ac:chgData name="Nicholas Car" userId="9200765edd8223da" providerId="LiveId" clId="{56504AF1-29CD-AC48-A320-A6A5AA0EFE0C}" dt="2018-09-30T10:22:13.993" v="2274" actId="15"/>
          <ac:spMkLst>
            <pc:docMk/>
            <pc:sldMk cId="1439315744" sldId="303"/>
            <ac:spMk id="3" creationId="{A7C8F9CB-F964-7146-BA1D-8E1724CCB6F0}"/>
          </ac:spMkLst>
        </pc:spChg>
        <pc:spChg chg="add del mod">
          <ac:chgData name="Nicholas Car" userId="9200765edd8223da" providerId="LiveId" clId="{56504AF1-29CD-AC48-A320-A6A5AA0EFE0C}" dt="2018-09-30T10:22:09.324" v="2271" actId="478"/>
          <ac:spMkLst>
            <pc:docMk/>
            <pc:sldMk cId="1439315744" sldId="303"/>
            <ac:spMk id="6" creationId="{5FC07B93-E826-BA47-B6F4-75B8C475F5BC}"/>
          </ac:spMkLst>
        </pc:spChg>
        <pc:spChg chg="add mod">
          <ac:chgData name="Nicholas Car" userId="9200765edd8223da" providerId="LiveId" clId="{56504AF1-29CD-AC48-A320-A6A5AA0EFE0C}" dt="2018-09-30T10:19:28.445" v="2247" actId="1076"/>
          <ac:spMkLst>
            <pc:docMk/>
            <pc:sldMk cId="1439315744" sldId="303"/>
            <ac:spMk id="7" creationId="{D2846ACB-BC5C-4A48-A2C0-8EA5B9BC15BB}"/>
          </ac:spMkLst>
        </pc:spChg>
        <pc:picChg chg="add del">
          <ac:chgData name="Nicholas Car" userId="9200765edd8223da" providerId="LiveId" clId="{56504AF1-29CD-AC48-A320-A6A5AA0EFE0C}" dt="2018-09-30T10:02:04.192" v="2137" actId="478"/>
          <ac:picMkLst>
            <pc:docMk/>
            <pc:sldMk cId="1439315744" sldId="303"/>
            <ac:picMk id="4" creationId="{F49353BD-E45C-A041-AB04-675A87BE460F}"/>
          </ac:picMkLst>
        </pc:picChg>
        <pc:picChg chg="add mod">
          <ac:chgData name="Nicholas Car" userId="9200765edd8223da" providerId="LiveId" clId="{56504AF1-29CD-AC48-A320-A6A5AA0EFE0C}" dt="2018-09-30T10:19:01.115" v="2241" actId="1076"/>
          <ac:picMkLst>
            <pc:docMk/>
            <pc:sldMk cId="1439315744" sldId="303"/>
            <ac:picMk id="5" creationId="{2AF88115-5676-CC42-AB2C-27A5C66E543F}"/>
          </ac:picMkLst>
        </pc:picChg>
      </pc:sldChg>
      <pc:sldChg chg="addSp modSp add">
        <pc:chgData name="Nicholas Car" userId="9200765edd8223da" providerId="LiveId" clId="{56504AF1-29CD-AC48-A320-A6A5AA0EFE0C}" dt="2018-09-30T10:23:12.329" v="2276" actId="14100"/>
        <pc:sldMkLst>
          <pc:docMk/>
          <pc:sldMk cId="2720562509" sldId="305"/>
        </pc:sldMkLst>
        <pc:spChg chg="mod">
          <ac:chgData name="Nicholas Car" userId="9200765edd8223da" providerId="LiveId" clId="{56504AF1-29CD-AC48-A320-A6A5AA0EFE0C}" dt="2018-09-30T10:21:22.543" v="2266" actId="20577"/>
          <ac:spMkLst>
            <pc:docMk/>
            <pc:sldMk cId="2720562509" sldId="305"/>
            <ac:spMk id="3" creationId="{A7C8F9CB-F964-7146-BA1D-8E1724CCB6F0}"/>
          </ac:spMkLst>
        </pc:spChg>
        <pc:spChg chg="add mod">
          <ac:chgData name="Nicholas Car" userId="9200765edd8223da" providerId="LiveId" clId="{56504AF1-29CD-AC48-A320-A6A5AA0EFE0C}" dt="2018-09-30T10:21:09.368" v="2262" actId="1076"/>
          <ac:spMkLst>
            <pc:docMk/>
            <pc:sldMk cId="2720562509" sldId="305"/>
            <ac:spMk id="5" creationId="{DE21B014-2C4D-854B-9A96-71B3EA8E9DA3}"/>
          </ac:spMkLst>
        </pc:spChg>
        <pc:picChg chg="add mod">
          <ac:chgData name="Nicholas Car" userId="9200765edd8223da" providerId="LiveId" clId="{56504AF1-29CD-AC48-A320-A6A5AA0EFE0C}" dt="2018-09-30T10:23:12.329" v="2276" actId="14100"/>
          <ac:picMkLst>
            <pc:docMk/>
            <pc:sldMk cId="2720562509" sldId="305"/>
            <ac:picMk id="4" creationId="{AFDAAD22-C289-774A-85D7-9A8C8DCE833E}"/>
          </ac:picMkLst>
        </pc:picChg>
      </pc:sldChg>
      <pc:sldChg chg="addSp delSp modSp add">
        <pc:chgData name="Nicholas Car" userId="9200765edd8223da" providerId="LiveId" clId="{56504AF1-29CD-AC48-A320-A6A5AA0EFE0C}" dt="2018-09-30T10:43:31.238" v="2519" actId="1036"/>
        <pc:sldMkLst>
          <pc:docMk/>
          <pc:sldMk cId="1292529944" sldId="307"/>
        </pc:sldMkLst>
        <pc:spChg chg="add del mod">
          <ac:chgData name="Nicholas Car" userId="9200765edd8223da" providerId="LiveId" clId="{56504AF1-29CD-AC48-A320-A6A5AA0EFE0C}" dt="2018-09-30T10:42:06.397" v="2507" actId="478"/>
          <ac:spMkLst>
            <pc:docMk/>
            <pc:sldMk cId="1292529944" sldId="307"/>
            <ac:spMk id="4" creationId="{82B6414B-FC9C-B445-B4A5-4632F1EAD1B8}"/>
          </ac:spMkLst>
        </pc:spChg>
        <pc:spChg chg="add del mod">
          <ac:chgData name="Nicholas Car" userId="9200765edd8223da" providerId="LiveId" clId="{56504AF1-29CD-AC48-A320-A6A5AA0EFE0C}" dt="2018-09-30T10:42:05.221" v="2506" actId="478"/>
          <ac:spMkLst>
            <pc:docMk/>
            <pc:sldMk cId="1292529944" sldId="307"/>
            <ac:spMk id="6" creationId="{2A7C0CB1-1E03-5D4D-85B1-868DB91DB55A}"/>
          </ac:spMkLst>
        </pc:spChg>
        <pc:spChg chg="add mod">
          <ac:chgData name="Nicholas Car" userId="9200765edd8223da" providerId="LiveId" clId="{56504AF1-29CD-AC48-A320-A6A5AA0EFE0C}" dt="2018-09-30T10:43:31.238" v="2519" actId="1036"/>
          <ac:spMkLst>
            <pc:docMk/>
            <pc:sldMk cId="1292529944" sldId="307"/>
            <ac:spMk id="7" creationId="{264F8EB1-9D13-4149-AC07-856BD12A255A}"/>
          </ac:spMkLst>
        </pc:spChg>
        <pc:spChg chg="del">
          <ac:chgData name="Nicholas Car" userId="9200765edd8223da" providerId="LiveId" clId="{56504AF1-29CD-AC48-A320-A6A5AA0EFE0C}" dt="2018-09-30T10:42:04.209" v="2505" actId="478"/>
          <ac:spMkLst>
            <pc:docMk/>
            <pc:sldMk cId="1292529944" sldId="307"/>
            <ac:spMk id="99" creationId="{00000000-0000-0000-0000-000000000000}"/>
          </ac:spMkLst>
        </pc:spChg>
        <pc:spChg chg="del">
          <ac:chgData name="Nicholas Car" userId="9200765edd8223da" providerId="LiveId" clId="{56504AF1-29CD-AC48-A320-A6A5AA0EFE0C}" dt="2018-09-30T10:42:01.809" v="2504" actId="478"/>
          <ac:spMkLst>
            <pc:docMk/>
            <pc:sldMk cId="1292529944" sldId="307"/>
            <ac:spMk id="100" creationId="{00000000-0000-0000-0000-000000000000}"/>
          </ac:spMkLst>
        </pc:spChg>
        <pc:picChg chg="mod">
          <ac:chgData name="Nicholas Car" userId="9200765edd8223da" providerId="LiveId" clId="{56504AF1-29CD-AC48-A320-A6A5AA0EFE0C}" dt="2018-09-30T10:42:15.945" v="2509" actId="14100"/>
          <ac:picMkLst>
            <pc:docMk/>
            <pc:sldMk cId="1292529944" sldId="307"/>
            <ac:picMk id="3" creationId="{EF3B3BDA-579F-9240-818C-7312C3767EA9}"/>
          </ac:picMkLst>
        </pc:picChg>
      </pc:sldChg>
      <pc:sldChg chg="modSp add">
        <pc:chgData name="Nicholas Car" userId="9200765edd8223da" providerId="LiveId" clId="{56504AF1-29CD-AC48-A320-A6A5AA0EFE0C}" dt="2018-09-30T10:50:42.541" v="2820" actId="20577"/>
        <pc:sldMkLst>
          <pc:docMk/>
          <pc:sldMk cId="2416573264" sldId="308"/>
        </pc:sldMkLst>
        <pc:spChg chg="mod">
          <ac:chgData name="Nicholas Car" userId="9200765edd8223da" providerId="LiveId" clId="{56504AF1-29CD-AC48-A320-A6A5AA0EFE0C}" dt="2018-09-30T10:50:42.541" v="2820" actId="20577"/>
          <ac:spMkLst>
            <pc:docMk/>
            <pc:sldMk cId="2416573264" sldId="308"/>
            <ac:spMk id="100" creationId="{00000000-0000-0000-0000-000000000000}"/>
          </ac:spMkLst>
        </pc:spChg>
      </pc:sldChg>
      <pc:sldChg chg="addSp modSp add">
        <pc:chgData name="Nicholas Car" userId="9200765edd8223da" providerId="LiveId" clId="{56504AF1-29CD-AC48-A320-A6A5AA0EFE0C}" dt="2018-09-30T11:04:26.891" v="3285" actId="2711"/>
        <pc:sldMkLst>
          <pc:docMk/>
          <pc:sldMk cId="3814999859" sldId="310"/>
        </pc:sldMkLst>
        <pc:spChg chg="add mod">
          <ac:chgData name="Nicholas Car" userId="9200765edd8223da" providerId="LiveId" clId="{56504AF1-29CD-AC48-A320-A6A5AA0EFE0C}" dt="2018-09-30T11:04:26.891" v="3285" actId="2711"/>
          <ac:spMkLst>
            <pc:docMk/>
            <pc:sldMk cId="3814999859" sldId="310"/>
            <ac:spMk id="2" creationId="{7540B576-5DD9-314B-88C7-8A7D213E9045}"/>
          </ac:spMkLst>
        </pc:spChg>
        <pc:spChg chg="mod">
          <ac:chgData name="Nicholas Car" userId="9200765edd8223da" providerId="LiveId" clId="{56504AF1-29CD-AC48-A320-A6A5AA0EFE0C}" dt="2018-09-30T11:02:29.386" v="3223" actId="20577"/>
          <ac:spMkLst>
            <pc:docMk/>
            <pc:sldMk cId="3814999859" sldId="310"/>
            <ac:spMk id="100" creationId="{00000000-0000-0000-0000-000000000000}"/>
          </ac:spMkLst>
        </pc:spChg>
      </pc:sldChg>
      <pc:sldChg chg="addSp modSp add">
        <pc:chgData name="Nicholas Car" userId="9200765edd8223da" providerId="LiveId" clId="{56504AF1-29CD-AC48-A320-A6A5AA0EFE0C}" dt="2018-09-30T10:57:39.645" v="2926" actId="14100"/>
        <pc:sldMkLst>
          <pc:docMk/>
          <pc:sldMk cId="2669053691" sldId="311"/>
        </pc:sldMkLst>
        <pc:cxnChg chg="add mod">
          <ac:chgData name="Nicholas Car" userId="9200765edd8223da" providerId="LiveId" clId="{56504AF1-29CD-AC48-A320-A6A5AA0EFE0C}" dt="2018-09-30T10:57:39.645" v="2926" actId="14100"/>
          <ac:cxnSpMkLst>
            <pc:docMk/>
            <pc:sldMk cId="2669053691" sldId="311"/>
            <ac:cxnSpMk id="10" creationId="{67E909E8-7950-F642-879F-2E91AD37EA9E}"/>
          </ac:cxnSpMkLst>
        </pc:cxnChg>
      </pc:sldChg>
      <pc:sldChg chg="addSp delSp modSp add">
        <pc:chgData name="Nicholas Car" userId="9200765edd8223da" providerId="LiveId" clId="{56504AF1-29CD-AC48-A320-A6A5AA0EFE0C}" dt="2018-09-30T11:22:11.616" v="3462" actId="478"/>
        <pc:sldMkLst>
          <pc:docMk/>
          <pc:sldMk cId="598923557" sldId="312"/>
        </pc:sldMkLst>
        <pc:spChg chg="add mod">
          <ac:chgData name="Nicholas Car" userId="9200765edd8223da" providerId="LiveId" clId="{56504AF1-29CD-AC48-A320-A6A5AA0EFE0C}" dt="2018-09-30T11:06:37.287" v="3307" actId="207"/>
          <ac:spMkLst>
            <pc:docMk/>
            <pc:sldMk cId="598923557" sldId="312"/>
            <ac:spMk id="2" creationId="{A893F32A-513C-7044-95F2-0AEB6D5DF37B}"/>
          </ac:spMkLst>
        </pc:spChg>
        <pc:spChg chg="add del mod">
          <ac:chgData name="Nicholas Car" userId="9200765edd8223da" providerId="LiveId" clId="{56504AF1-29CD-AC48-A320-A6A5AA0EFE0C}" dt="2018-09-30T11:20:53.650" v="3455" actId="478"/>
          <ac:spMkLst>
            <pc:docMk/>
            <pc:sldMk cId="598923557" sldId="312"/>
            <ac:spMk id="3" creationId="{63C86A13-ED49-1C42-BFF4-733AE97F61FE}"/>
          </ac:spMkLst>
        </pc:spChg>
        <pc:spChg chg="mod">
          <ac:chgData name="Nicholas Car" userId="9200765edd8223da" providerId="LiveId" clId="{56504AF1-29CD-AC48-A320-A6A5AA0EFE0C}" dt="2018-09-30T11:07:54.748" v="3453" actId="20577"/>
          <ac:spMkLst>
            <pc:docMk/>
            <pc:sldMk cId="598923557" sldId="312"/>
            <ac:spMk id="100" creationId="{00000000-0000-0000-0000-000000000000}"/>
          </ac:spMkLst>
        </pc:spChg>
        <pc:picChg chg="add del mod">
          <ac:chgData name="Nicholas Car" userId="9200765edd8223da" providerId="LiveId" clId="{56504AF1-29CD-AC48-A320-A6A5AA0EFE0C}" dt="2018-09-30T11:22:11.616" v="3462" actId="478"/>
          <ac:picMkLst>
            <pc:docMk/>
            <pc:sldMk cId="598923557" sldId="312"/>
            <ac:picMk id="5" creationId="{1D13F938-8292-0640-BBE4-51E686A726E1}"/>
          </ac:picMkLst>
        </pc:picChg>
      </pc:sldChg>
      <pc:sldChg chg="addSp modSp add">
        <pc:chgData name="Nicholas Car" userId="9200765edd8223da" providerId="LiveId" clId="{56504AF1-29CD-AC48-A320-A6A5AA0EFE0C}" dt="2018-09-30T12:06:29.831" v="3674" actId="1076"/>
        <pc:sldMkLst>
          <pc:docMk/>
          <pc:sldMk cId="1692307719" sldId="313"/>
        </pc:sldMkLst>
        <pc:spChg chg="add mod">
          <ac:chgData name="Nicholas Car" userId="9200765edd8223da" providerId="LiveId" clId="{56504AF1-29CD-AC48-A320-A6A5AA0EFE0C}" dt="2018-09-30T12:04:19.206" v="3607" actId="403"/>
          <ac:spMkLst>
            <pc:docMk/>
            <pc:sldMk cId="1692307719" sldId="313"/>
            <ac:spMk id="2" creationId="{E21D7D10-2E1D-8F41-A8BD-18DB68DCEA14}"/>
          </ac:spMkLst>
        </pc:spChg>
        <pc:spChg chg="add mod">
          <ac:chgData name="Nicholas Car" userId="9200765edd8223da" providerId="LiveId" clId="{56504AF1-29CD-AC48-A320-A6A5AA0EFE0C}" dt="2018-09-30T12:02:50.744" v="3547" actId="14100"/>
          <ac:spMkLst>
            <pc:docMk/>
            <pc:sldMk cId="1692307719" sldId="313"/>
            <ac:spMk id="4" creationId="{803756FA-2A1E-7C4E-97B3-956363363424}"/>
          </ac:spMkLst>
        </pc:spChg>
        <pc:spChg chg="add mod">
          <ac:chgData name="Nicholas Car" userId="9200765edd8223da" providerId="LiveId" clId="{56504AF1-29CD-AC48-A320-A6A5AA0EFE0C}" dt="2018-09-30T12:04:54.098" v="3612" actId="1076"/>
          <ac:spMkLst>
            <pc:docMk/>
            <pc:sldMk cId="1692307719" sldId="313"/>
            <ac:spMk id="6" creationId="{2D153CD4-EED9-F34F-9A87-84E401D401EC}"/>
          </ac:spMkLst>
        </pc:spChg>
        <pc:spChg chg="add mod">
          <ac:chgData name="Nicholas Car" userId="9200765edd8223da" providerId="LiveId" clId="{56504AF1-29CD-AC48-A320-A6A5AA0EFE0C}" dt="2018-09-30T12:04:51.186" v="3611" actId="1076"/>
          <ac:spMkLst>
            <pc:docMk/>
            <pc:sldMk cId="1692307719" sldId="313"/>
            <ac:spMk id="7" creationId="{88FDE1CB-E764-B844-BD15-3FF72CB97291}"/>
          </ac:spMkLst>
        </pc:spChg>
        <pc:spChg chg="add mod">
          <ac:chgData name="Nicholas Car" userId="9200765edd8223da" providerId="LiveId" clId="{56504AF1-29CD-AC48-A320-A6A5AA0EFE0C}" dt="2018-09-30T12:06:29.831" v="3674" actId="1076"/>
          <ac:spMkLst>
            <pc:docMk/>
            <pc:sldMk cId="1692307719" sldId="313"/>
            <ac:spMk id="26" creationId="{7CAEB37F-6334-D048-959B-150E8BE278C8}"/>
          </ac:spMkLst>
        </pc:spChg>
        <pc:spChg chg="mod">
          <ac:chgData name="Nicholas Car" userId="9200765edd8223da" providerId="LiveId" clId="{56504AF1-29CD-AC48-A320-A6A5AA0EFE0C}" dt="2018-09-30T12:03:01.854" v="3550" actId="20577"/>
          <ac:spMkLst>
            <pc:docMk/>
            <pc:sldMk cId="1692307719" sldId="313"/>
            <ac:spMk id="100" creationId="{00000000-0000-0000-0000-000000000000}"/>
          </ac:spMkLst>
        </pc:spChg>
        <pc:cxnChg chg="add mod">
          <ac:chgData name="Nicholas Car" userId="9200765edd8223da" providerId="LiveId" clId="{56504AF1-29CD-AC48-A320-A6A5AA0EFE0C}" dt="2018-09-30T12:05:23.692" v="3618" actId="14100"/>
          <ac:cxnSpMkLst>
            <pc:docMk/>
            <pc:sldMk cId="1692307719" sldId="313"/>
            <ac:cxnSpMk id="8" creationId="{81D20344-B170-0849-BE84-94FFD492B407}"/>
          </ac:cxnSpMkLst>
        </pc:cxnChg>
        <pc:cxnChg chg="add mod">
          <ac:chgData name="Nicholas Car" userId="9200765edd8223da" providerId="LiveId" clId="{56504AF1-29CD-AC48-A320-A6A5AA0EFE0C}" dt="2018-09-30T12:05:30.416" v="3621" actId="14100"/>
          <ac:cxnSpMkLst>
            <pc:docMk/>
            <pc:sldMk cId="1692307719" sldId="313"/>
            <ac:cxnSpMk id="13" creationId="{5746D576-0A3F-0747-AC0E-3A7E6F47AA09}"/>
          </ac:cxnSpMkLst>
        </pc:cxnChg>
        <pc:cxnChg chg="add mod">
          <ac:chgData name="Nicholas Car" userId="9200765edd8223da" providerId="LiveId" clId="{56504AF1-29CD-AC48-A320-A6A5AA0EFE0C}" dt="2018-09-30T12:06:10.470" v="3634" actId="208"/>
          <ac:cxnSpMkLst>
            <pc:docMk/>
            <pc:sldMk cId="1692307719" sldId="313"/>
            <ac:cxnSpMk id="16" creationId="{B4C29F5F-3A5F-5B4B-9AA0-8C5E65BF3019}"/>
          </ac:cxnSpMkLst>
        </pc:cxnChg>
        <pc:cxnChg chg="add mod">
          <ac:chgData name="Nicholas Car" userId="9200765edd8223da" providerId="LiveId" clId="{56504AF1-29CD-AC48-A320-A6A5AA0EFE0C}" dt="2018-09-30T12:06:10.470" v="3634" actId="208"/>
          <ac:cxnSpMkLst>
            <pc:docMk/>
            <pc:sldMk cId="1692307719" sldId="313"/>
            <ac:cxnSpMk id="19" creationId="{C7BDC6C6-5B4D-C34C-9CDF-766C5394226D}"/>
          </ac:cxnSpMkLst>
        </pc:cxnChg>
        <pc:cxnChg chg="add mod">
          <ac:chgData name="Nicholas Car" userId="9200765edd8223da" providerId="LiveId" clId="{56504AF1-29CD-AC48-A320-A6A5AA0EFE0C}" dt="2018-09-30T12:05:55.900" v="3630" actId="14100"/>
          <ac:cxnSpMkLst>
            <pc:docMk/>
            <pc:sldMk cId="1692307719" sldId="313"/>
            <ac:cxnSpMk id="22" creationId="{C551B546-EDF6-994C-BD6F-CE660D8E82CF}"/>
          </ac:cxnSpMkLst>
        </pc:cxnChg>
        <pc:cxnChg chg="add mod">
          <ac:chgData name="Nicholas Car" userId="9200765edd8223da" providerId="LiveId" clId="{56504AF1-29CD-AC48-A320-A6A5AA0EFE0C}" dt="2018-09-30T12:06:10.470" v="3634" actId="208"/>
          <ac:cxnSpMkLst>
            <pc:docMk/>
            <pc:sldMk cId="1692307719" sldId="313"/>
            <ac:cxnSpMk id="25" creationId="{B464B9C1-85DB-4D47-8CC0-FEBC359E136E}"/>
          </ac:cxnSpMkLst>
        </pc:cxnChg>
      </pc:sldChg>
      <pc:sldChg chg="addSp delSp modSp add">
        <pc:chgData name="Nicholas Car" userId="9200765edd8223da" providerId="LiveId" clId="{56504AF1-29CD-AC48-A320-A6A5AA0EFE0C}" dt="2018-09-30T12:10:43.135" v="3736" actId="14100"/>
        <pc:sldMkLst>
          <pc:docMk/>
          <pc:sldMk cId="3915874628" sldId="314"/>
        </pc:sldMkLst>
        <pc:spChg chg="add del mod">
          <ac:chgData name="Nicholas Car" userId="9200765edd8223da" providerId="LiveId" clId="{56504AF1-29CD-AC48-A320-A6A5AA0EFE0C}" dt="2018-09-30T12:09:01.026" v="3715"/>
          <ac:spMkLst>
            <pc:docMk/>
            <pc:sldMk cId="3915874628" sldId="314"/>
            <ac:spMk id="2" creationId="{5330B208-561D-7E43-92D6-6B8F50ADA80C}"/>
          </ac:spMkLst>
        </pc:spChg>
        <pc:spChg chg="add del mod">
          <ac:chgData name="Nicholas Car" userId="9200765edd8223da" providerId="LiveId" clId="{56504AF1-29CD-AC48-A320-A6A5AA0EFE0C}" dt="2018-09-30T12:09:01.026" v="3715"/>
          <ac:spMkLst>
            <pc:docMk/>
            <pc:sldMk cId="3915874628" sldId="314"/>
            <ac:spMk id="3" creationId="{2C015172-F14F-0A4B-8339-D661D69138AC}"/>
          </ac:spMkLst>
        </pc:spChg>
        <pc:spChg chg="add mod">
          <ac:chgData name="Nicholas Car" userId="9200765edd8223da" providerId="LiveId" clId="{56504AF1-29CD-AC48-A320-A6A5AA0EFE0C}" dt="2018-09-30T12:06:59.224" v="3677" actId="14100"/>
          <ac:spMkLst>
            <pc:docMk/>
            <pc:sldMk cId="3915874628" sldId="314"/>
            <ac:spMk id="4" creationId="{28785E72-F492-C94F-99E1-05C91831C8F6}"/>
          </ac:spMkLst>
        </pc:spChg>
        <pc:spChg chg="mod">
          <ac:chgData name="Nicholas Car" userId="9200765edd8223da" providerId="LiveId" clId="{56504AF1-29CD-AC48-A320-A6A5AA0EFE0C}" dt="2018-09-30T12:10:09.395" v="3727" actId="1076"/>
          <ac:spMkLst>
            <pc:docMk/>
            <pc:sldMk cId="3915874628" sldId="314"/>
            <ac:spMk id="7" creationId="{8AC43FC1-5CE6-1D4F-979D-E7D5B9CE976F}"/>
          </ac:spMkLst>
        </pc:spChg>
        <pc:spChg chg="add mod">
          <ac:chgData name="Nicholas Car" userId="9200765edd8223da" providerId="LiveId" clId="{56504AF1-29CD-AC48-A320-A6A5AA0EFE0C}" dt="2018-09-30T12:10:13.473" v="3729" actId="1076"/>
          <ac:spMkLst>
            <pc:docMk/>
            <pc:sldMk cId="3915874628" sldId="314"/>
            <ac:spMk id="8" creationId="{93E45F09-215B-3149-B5C7-162015608CC3}"/>
          </ac:spMkLst>
        </pc:spChg>
        <pc:spChg chg="add mod">
          <ac:chgData name="Nicholas Car" userId="9200765edd8223da" providerId="LiveId" clId="{56504AF1-29CD-AC48-A320-A6A5AA0EFE0C}" dt="2018-09-30T12:10:11.227" v="3728" actId="1076"/>
          <ac:spMkLst>
            <pc:docMk/>
            <pc:sldMk cId="3915874628" sldId="314"/>
            <ac:spMk id="9" creationId="{693E3200-D0F8-C14B-977E-A6CC17582EA3}"/>
          </ac:spMkLst>
        </pc:spChg>
        <pc:spChg chg="mod">
          <ac:chgData name="Nicholas Car" userId="9200765edd8223da" providerId="LiveId" clId="{56504AF1-29CD-AC48-A320-A6A5AA0EFE0C}" dt="2018-09-30T12:07:28.293" v="3707" actId="255"/>
          <ac:spMkLst>
            <pc:docMk/>
            <pc:sldMk cId="3915874628" sldId="314"/>
            <ac:spMk id="100" creationId="{00000000-0000-0000-0000-000000000000}"/>
          </ac:spMkLst>
        </pc:spChg>
        <pc:cxnChg chg="add mod">
          <ac:chgData name="Nicholas Car" userId="9200765edd8223da" providerId="LiveId" clId="{56504AF1-29CD-AC48-A320-A6A5AA0EFE0C}" dt="2018-09-30T12:10:43.135" v="3736" actId="14100"/>
          <ac:cxnSpMkLst>
            <pc:docMk/>
            <pc:sldMk cId="3915874628" sldId="314"/>
            <ac:cxnSpMk id="10" creationId="{879AA891-CCB9-174A-8980-9EE47B360BC4}"/>
          </ac:cxnSpMkLst>
        </pc:cxnChg>
        <pc:cxnChg chg="add mod">
          <ac:chgData name="Nicholas Car" userId="9200765edd8223da" providerId="LiveId" clId="{56504AF1-29CD-AC48-A320-A6A5AA0EFE0C}" dt="2018-09-30T12:10:30.177" v="3732" actId="14100"/>
          <ac:cxnSpMkLst>
            <pc:docMk/>
            <pc:sldMk cId="3915874628" sldId="314"/>
            <ac:cxnSpMk id="11" creationId="{E8F5F011-65DE-7F4A-81AD-181C143546B4}"/>
          </ac:cxnSpMkLst>
        </pc:cxnChg>
      </pc:sldChg>
      <pc:sldChg chg="modSp add">
        <pc:chgData name="Nicholas Car" userId="9200765edd8223da" providerId="LiveId" clId="{56504AF1-29CD-AC48-A320-A6A5AA0EFE0C}" dt="2018-09-30T11:49:27.494" v="3465" actId="1076"/>
        <pc:sldMkLst>
          <pc:docMk/>
          <pc:sldMk cId="3185085508" sldId="315"/>
        </pc:sldMkLst>
        <pc:picChg chg="mod modCrop">
          <ac:chgData name="Nicholas Car" userId="9200765edd8223da" providerId="LiveId" clId="{56504AF1-29CD-AC48-A320-A6A5AA0EFE0C}" dt="2018-09-30T11:49:27.494" v="3465" actId="1076"/>
          <ac:picMkLst>
            <pc:docMk/>
            <pc:sldMk cId="3185085508" sldId="315"/>
            <ac:picMk id="5" creationId="{1D13F938-8292-0640-BBE4-51E686A726E1}"/>
          </ac:picMkLst>
        </pc:picChg>
      </pc:sldChg>
      <pc:sldChg chg="addSp delSp modSp add">
        <pc:chgData name="Nicholas Car" userId="9200765edd8223da" providerId="LiveId" clId="{56504AF1-29CD-AC48-A320-A6A5AA0EFE0C}" dt="2018-09-30T11:56:01.987" v="3544" actId="478"/>
        <pc:sldMkLst>
          <pc:docMk/>
          <pc:sldMk cId="2217954036" sldId="316"/>
        </pc:sldMkLst>
        <pc:spChg chg="add mod">
          <ac:chgData name="Nicholas Car" userId="9200765edd8223da" providerId="LiveId" clId="{56504AF1-29CD-AC48-A320-A6A5AA0EFE0C}" dt="2018-09-30T11:51:10.836" v="3479" actId="207"/>
          <ac:spMkLst>
            <pc:docMk/>
            <pc:sldMk cId="2217954036" sldId="316"/>
            <ac:spMk id="3" creationId="{9FB01E11-2D42-E542-B5C5-50AE259D931A}"/>
          </ac:spMkLst>
        </pc:spChg>
        <pc:spChg chg="add mod">
          <ac:chgData name="Nicholas Car" userId="9200765edd8223da" providerId="LiveId" clId="{56504AF1-29CD-AC48-A320-A6A5AA0EFE0C}" dt="2018-09-30T11:51:45.926" v="3484" actId="208"/>
          <ac:spMkLst>
            <pc:docMk/>
            <pc:sldMk cId="2217954036" sldId="316"/>
            <ac:spMk id="4" creationId="{3F943377-3037-2245-A4A0-B3DB4A3A66E6}"/>
          </ac:spMkLst>
        </pc:spChg>
        <pc:spChg chg="add mod">
          <ac:chgData name="Nicholas Car" userId="9200765edd8223da" providerId="LiveId" clId="{56504AF1-29CD-AC48-A320-A6A5AA0EFE0C}" dt="2018-09-30T11:51:10.836" v="3479" actId="207"/>
          <ac:spMkLst>
            <pc:docMk/>
            <pc:sldMk cId="2217954036" sldId="316"/>
            <ac:spMk id="7" creationId="{E0A2A33A-F426-9942-A825-9C1F44DA114E}"/>
          </ac:spMkLst>
        </pc:spChg>
        <pc:spChg chg="add mod">
          <ac:chgData name="Nicholas Car" userId="9200765edd8223da" providerId="LiveId" clId="{56504AF1-29CD-AC48-A320-A6A5AA0EFE0C}" dt="2018-09-30T11:51:10.836" v="3479" actId="207"/>
          <ac:spMkLst>
            <pc:docMk/>
            <pc:sldMk cId="2217954036" sldId="316"/>
            <ac:spMk id="8" creationId="{9726A6BB-93E6-E246-BE3B-E2291599ADC5}"/>
          </ac:spMkLst>
        </pc:spChg>
        <pc:spChg chg="add del mod">
          <ac:chgData name="Nicholas Car" userId="9200765edd8223da" providerId="LiveId" clId="{56504AF1-29CD-AC48-A320-A6A5AA0EFE0C}" dt="2018-09-30T11:53:29.533" v="3510" actId="478"/>
          <ac:spMkLst>
            <pc:docMk/>
            <pc:sldMk cId="2217954036" sldId="316"/>
            <ac:spMk id="15" creationId="{66DC0465-E785-6849-8E76-4E2A6EEED3A1}"/>
          </ac:spMkLst>
        </pc:spChg>
        <pc:spChg chg="add mod">
          <ac:chgData name="Nicholas Car" userId="9200765edd8223da" providerId="LiveId" clId="{56504AF1-29CD-AC48-A320-A6A5AA0EFE0C}" dt="2018-09-30T11:56:00.589" v="3543" actId="166"/>
          <ac:spMkLst>
            <pc:docMk/>
            <pc:sldMk cId="2217954036" sldId="316"/>
            <ac:spMk id="21" creationId="{10FCAB56-DFD0-C044-BB49-52B366DE5CBB}"/>
          </ac:spMkLst>
        </pc:spChg>
        <pc:spChg chg="add del mod">
          <ac:chgData name="Nicholas Car" userId="9200765edd8223da" providerId="LiveId" clId="{56504AF1-29CD-AC48-A320-A6A5AA0EFE0C}" dt="2018-09-30T11:56:01.987" v="3544" actId="478"/>
          <ac:spMkLst>
            <pc:docMk/>
            <pc:sldMk cId="2217954036" sldId="316"/>
            <ac:spMk id="22" creationId="{D090CC95-430A-7644-96A7-F4818D7E26E1}"/>
          </ac:spMkLst>
        </pc:spChg>
        <pc:picChg chg="add mod">
          <ac:chgData name="Nicholas Car" userId="9200765edd8223da" providerId="LiveId" clId="{56504AF1-29CD-AC48-A320-A6A5AA0EFE0C}" dt="2018-09-30T11:55:51.973" v="3542" actId="1036"/>
          <ac:picMkLst>
            <pc:docMk/>
            <pc:sldMk cId="2217954036" sldId="316"/>
            <ac:picMk id="1026" creationId="{EA04A580-84E1-464F-A4E6-4B9C803B73C0}"/>
          </ac:picMkLst>
        </pc:picChg>
        <pc:cxnChg chg="add mod">
          <ac:chgData name="Nicholas Car" userId="9200765edd8223da" providerId="LiveId" clId="{56504AF1-29CD-AC48-A320-A6A5AA0EFE0C}" dt="2018-09-30T11:53:53.403" v="3513" actId="1582"/>
          <ac:cxnSpMkLst>
            <pc:docMk/>
            <pc:sldMk cId="2217954036" sldId="316"/>
            <ac:cxnSpMk id="9" creationId="{4C523557-B2A2-8543-AE46-E1E6A889E075}"/>
          </ac:cxnSpMkLst>
        </pc:cxnChg>
        <pc:cxnChg chg="add mod">
          <ac:chgData name="Nicholas Car" userId="9200765edd8223da" providerId="LiveId" clId="{56504AF1-29CD-AC48-A320-A6A5AA0EFE0C}" dt="2018-09-30T11:53:53.403" v="3513" actId="1582"/>
          <ac:cxnSpMkLst>
            <pc:docMk/>
            <pc:sldMk cId="2217954036" sldId="316"/>
            <ac:cxnSpMk id="12" creationId="{8ABA4A97-14E7-814D-B348-D3FF6BD378BE}"/>
          </ac:cxnSpMkLst>
        </pc:cxnChg>
      </pc:sldChg>
      <pc:sldChg chg="addSp delSp modSp add">
        <pc:chgData name="Nicholas Car" userId="9200765edd8223da" providerId="LiveId" clId="{56504AF1-29CD-AC48-A320-A6A5AA0EFE0C}" dt="2018-09-30T12:33:56.037" v="4031" actId="20577"/>
        <pc:sldMkLst>
          <pc:docMk/>
          <pc:sldMk cId="1697555539" sldId="317"/>
        </pc:sldMkLst>
        <pc:spChg chg="add del mod">
          <ac:chgData name="Nicholas Car" userId="9200765edd8223da" providerId="LiveId" clId="{56504AF1-29CD-AC48-A320-A6A5AA0EFE0C}" dt="2018-09-30T12:31:52.467" v="3993" actId="478"/>
          <ac:spMkLst>
            <pc:docMk/>
            <pc:sldMk cId="1697555539" sldId="317"/>
            <ac:spMk id="3" creationId="{A8B7D74D-6042-2145-AD17-18F45CB3C686}"/>
          </ac:spMkLst>
        </pc:spChg>
        <pc:spChg chg="mod">
          <ac:chgData name="Nicholas Car" userId="9200765edd8223da" providerId="LiveId" clId="{56504AF1-29CD-AC48-A320-A6A5AA0EFE0C}" dt="2018-09-30T12:33:56.037" v="4031" actId="20577"/>
          <ac:spMkLst>
            <pc:docMk/>
            <pc:sldMk cId="1697555539" sldId="317"/>
            <ac:spMk id="100" creationId="{00000000-0000-0000-0000-000000000000}"/>
          </ac:spMkLst>
        </pc:spChg>
        <pc:picChg chg="add del mod">
          <ac:chgData name="Nicholas Car" userId="9200765edd8223da" providerId="LiveId" clId="{56504AF1-29CD-AC48-A320-A6A5AA0EFE0C}" dt="2018-09-30T12:31:37.363" v="3949" actId="478"/>
          <ac:picMkLst>
            <pc:docMk/>
            <pc:sldMk cId="1697555539" sldId="317"/>
            <ac:picMk id="2" creationId="{0E0945C3-06B0-2C4B-9F9E-A5BFEC7EE699}"/>
          </ac:picMkLst>
        </pc:picChg>
      </pc:sldChg>
      <pc:sldChg chg="addSp modSp add">
        <pc:chgData name="Nicholas Car" userId="9200765edd8223da" providerId="LiveId" clId="{56504AF1-29CD-AC48-A320-A6A5AA0EFE0C}" dt="2018-09-30T12:32:53.741" v="4016" actId="1076"/>
        <pc:sldMkLst>
          <pc:docMk/>
          <pc:sldMk cId="1173510050" sldId="319"/>
        </pc:sldMkLst>
        <pc:spChg chg="add mod">
          <ac:chgData name="Nicholas Car" userId="9200765edd8223da" providerId="LiveId" clId="{56504AF1-29CD-AC48-A320-A6A5AA0EFE0C}" dt="2018-09-30T12:32:53.741" v="4016" actId="1076"/>
          <ac:spMkLst>
            <pc:docMk/>
            <pc:sldMk cId="1173510050" sldId="319"/>
            <ac:spMk id="2" creationId="{DD28F97A-18AA-DE4F-944C-68CE9BAE6C3D}"/>
          </ac:spMkLst>
        </pc:spChg>
        <pc:picChg chg="add mod">
          <ac:chgData name="Nicholas Car" userId="9200765edd8223da" providerId="LiveId" clId="{56504AF1-29CD-AC48-A320-A6A5AA0EFE0C}" dt="2018-09-30T12:32:20.218" v="4000" actId="1035"/>
          <ac:picMkLst>
            <pc:docMk/>
            <pc:sldMk cId="1173510050" sldId="319"/>
            <ac:picMk id="4" creationId="{7678F17B-6B99-7144-B8F3-095764222361}"/>
          </ac:picMkLst>
        </pc:picChg>
      </pc:sldChg>
      <pc:sldChg chg="addSp modSp add ord">
        <pc:chgData name="Nicholas Car" userId="9200765edd8223da" providerId="LiveId" clId="{56504AF1-29CD-AC48-A320-A6A5AA0EFE0C}" dt="2018-09-30T12:37:07.064" v="4067" actId="255"/>
        <pc:sldMkLst>
          <pc:docMk/>
          <pc:sldMk cId="794537296" sldId="321"/>
        </pc:sldMkLst>
        <pc:spChg chg="mod">
          <ac:chgData name="Nicholas Car" userId="9200765edd8223da" providerId="LiveId" clId="{56504AF1-29CD-AC48-A320-A6A5AA0EFE0C}" dt="2018-09-30T12:37:07.064" v="4067" actId="255"/>
          <ac:spMkLst>
            <pc:docMk/>
            <pc:sldMk cId="794537296" sldId="321"/>
            <ac:spMk id="100" creationId="{00000000-0000-0000-0000-000000000000}"/>
          </ac:spMkLst>
        </pc:spChg>
        <pc:picChg chg="add">
          <ac:chgData name="Nicholas Car" userId="9200765edd8223da" providerId="LiveId" clId="{56504AF1-29CD-AC48-A320-A6A5AA0EFE0C}" dt="2018-09-30T12:33:25.304" v="4021"/>
          <ac:picMkLst>
            <pc:docMk/>
            <pc:sldMk cId="794537296" sldId="321"/>
            <ac:picMk id="4" creationId="{AD454883-1CC5-6944-B31A-D1FF7A09290B}"/>
          </ac:picMkLst>
        </pc:picChg>
      </pc:sldChg>
      <pc:sldChg chg="modSp add">
        <pc:chgData name="Nicholas Car" userId="9200765edd8223da" providerId="LiveId" clId="{56504AF1-29CD-AC48-A320-A6A5AA0EFE0C}" dt="2018-09-30T13:25:06.322" v="5666" actId="20577"/>
        <pc:sldMkLst>
          <pc:docMk/>
          <pc:sldMk cId="3324095801" sldId="322"/>
        </pc:sldMkLst>
        <pc:spChg chg="mod">
          <ac:chgData name="Nicholas Car" userId="9200765edd8223da" providerId="LiveId" clId="{56504AF1-29CD-AC48-A320-A6A5AA0EFE0C}" dt="2018-09-30T13:25:06.322" v="5666" actId="20577"/>
          <ac:spMkLst>
            <pc:docMk/>
            <pc:sldMk cId="3324095801" sldId="322"/>
            <ac:spMk id="100" creationId="{00000000-0000-0000-0000-000000000000}"/>
          </ac:spMkLst>
        </pc:spChg>
      </pc:sldChg>
      <pc:sldChg chg="addSp modSp add">
        <pc:chgData name="Nicholas Car" userId="9200765edd8223da" providerId="LiveId" clId="{56504AF1-29CD-AC48-A320-A6A5AA0EFE0C}" dt="2018-09-30T13:48:08.057" v="6363" actId="14100"/>
        <pc:sldMkLst>
          <pc:docMk/>
          <pc:sldMk cId="2296458633" sldId="323"/>
        </pc:sldMkLst>
        <pc:spChg chg="mod">
          <ac:chgData name="Nicholas Car" userId="9200765edd8223da" providerId="LiveId" clId="{56504AF1-29CD-AC48-A320-A6A5AA0EFE0C}" dt="2018-09-30T13:40:25.769" v="5959" actId="20577"/>
          <ac:spMkLst>
            <pc:docMk/>
            <pc:sldMk cId="2296458633" sldId="323"/>
            <ac:spMk id="2" creationId="{A9C8BF42-441B-D640-8B3C-141C1C01E930}"/>
          </ac:spMkLst>
        </pc:spChg>
        <pc:spChg chg="mod">
          <ac:chgData name="Nicholas Car" userId="9200765edd8223da" providerId="LiveId" clId="{56504AF1-29CD-AC48-A320-A6A5AA0EFE0C}" dt="2018-09-30T13:45:50.546" v="6294" actId="20577"/>
          <ac:spMkLst>
            <pc:docMk/>
            <pc:sldMk cId="2296458633" sldId="323"/>
            <ac:spMk id="3" creationId="{F37B2369-0FCA-4E44-B7F0-473BA14E54FF}"/>
          </ac:spMkLst>
        </pc:spChg>
        <pc:spChg chg="add mod">
          <ac:chgData name="Nicholas Car" userId="9200765edd8223da" providerId="LiveId" clId="{56504AF1-29CD-AC48-A320-A6A5AA0EFE0C}" dt="2018-09-30T13:47:48.770" v="6342" actId="1036"/>
          <ac:spMkLst>
            <pc:docMk/>
            <pc:sldMk cId="2296458633" sldId="323"/>
            <ac:spMk id="4" creationId="{0F2B9B05-F198-1546-B590-5412704085F2}"/>
          </ac:spMkLst>
        </pc:spChg>
        <pc:spChg chg="add mod">
          <ac:chgData name="Nicholas Car" userId="9200765edd8223da" providerId="LiveId" clId="{56504AF1-29CD-AC48-A320-A6A5AA0EFE0C}" dt="2018-09-30T13:47:48.770" v="6342" actId="1036"/>
          <ac:spMkLst>
            <pc:docMk/>
            <pc:sldMk cId="2296458633" sldId="323"/>
            <ac:spMk id="5" creationId="{84A829B3-BFD3-2B4C-9210-84B56F4C46B7}"/>
          </ac:spMkLst>
        </pc:spChg>
        <pc:spChg chg="add mod">
          <ac:chgData name="Nicholas Car" userId="9200765edd8223da" providerId="LiveId" clId="{56504AF1-29CD-AC48-A320-A6A5AA0EFE0C}" dt="2018-09-30T13:47:48.770" v="6342" actId="1036"/>
          <ac:spMkLst>
            <pc:docMk/>
            <pc:sldMk cId="2296458633" sldId="323"/>
            <ac:spMk id="8" creationId="{39F069CC-5AB7-BB4A-B690-6E870142D250}"/>
          </ac:spMkLst>
        </pc:spChg>
        <pc:spChg chg="add mod">
          <ac:chgData name="Nicholas Car" userId="9200765edd8223da" providerId="LiveId" clId="{56504AF1-29CD-AC48-A320-A6A5AA0EFE0C}" dt="2018-09-30T13:46:40.476" v="6304" actId="207"/>
          <ac:spMkLst>
            <pc:docMk/>
            <pc:sldMk cId="2296458633" sldId="323"/>
            <ac:spMk id="17" creationId="{E75016CF-122F-1341-A4B5-398C4B7E2F5A}"/>
          </ac:spMkLst>
        </pc:spChg>
        <pc:spChg chg="add mod">
          <ac:chgData name="Nicholas Car" userId="9200765edd8223da" providerId="LiveId" clId="{56504AF1-29CD-AC48-A320-A6A5AA0EFE0C}" dt="2018-09-30T13:48:01.558" v="6362" actId="1076"/>
          <ac:spMkLst>
            <pc:docMk/>
            <pc:sldMk cId="2296458633" sldId="323"/>
            <ac:spMk id="21" creationId="{7FB90433-BE6A-F145-AA18-13F90944349C}"/>
          </ac:spMkLst>
        </pc:spChg>
        <pc:cxnChg chg="add mod">
          <ac:chgData name="Nicholas Car" userId="9200765edd8223da" providerId="LiveId" clId="{56504AF1-29CD-AC48-A320-A6A5AA0EFE0C}" dt="2018-09-30T13:47:48.770" v="6342" actId="1036"/>
          <ac:cxnSpMkLst>
            <pc:docMk/>
            <pc:sldMk cId="2296458633" sldId="323"/>
            <ac:cxnSpMk id="6" creationId="{BB1D7068-39ED-2243-899B-E26CEFCE53C5}"/>
          </ac:cxnSpMkLst>
        </pc:cxnChg>
        <pc:cxnChg chg="add mod">
          <ac:chgData name="Nicholas Car" userId="9200765edd8223da" providerId="LiveId" clId="{56504AF1-29CD-AC48-A320-A6A5AA0EFE0C}" dt="2018-09-30T13:47:48.770" v="6342" actId="1036"/>
          <ac:cxnSpMkLst>
            <pc:docMk/>
            <pc:sldMk cId="2296458633" sldId="323"/>
            <ac:cxnSpMk id="7" creationId="{5AB06A00-3625-9440-9959-2513391A83F7}"/>
          </ac:cxnSpMkLst>
        </pc:cxnChg>
        <pc:cxnChg chg="add mod">
          <ac:chgData name="Nicholas Car" userId="9200765edd8223da" providerId="LiveId" clId="{56504AF1-29CD-AC48-A320-A6A5AA0EFE0C}" dt="2018-09-30T13:47:48.770" v="6342" actId="1036"/>
          <ac:cxnSpMkLst>
            <pc:docMk/>
            <pc:sldMk cId="2296458633" sldId="323"/>
            <ac:cxnSpMk id="9" creationId="{13E2C8D9-E57C-9146-9826-839E0400A678}"/>
          </ac:cxnSpMkLst>
        </pc:cxnChg>
        <pc:cxnChg chg="add mod">
          <ac:chgData name="Nicholas Car" userId="9200765edd8223da" providerId="LiveId" clId="{56504AF1-29CD-AC48-A320-A6A5AA0EFE0C}" dt="2018-09-30T13:47:48.770" v="6342" actId="1036"/>
          <ac:cxnSpMkLst>
            <pc:docMk/>
            <pc:sldMk cId="2296458633" sldId="323"/>
            <ac:cxnSpMk id="10" creationId="{C211B290-9A75-0549-9E68-EFE902787F17}"/>
          </ac:cxnSpMkLst>
        </pc:cxnChg>
        <pc:cxnChg chg="add mod">
          <ac:chgData name="Nicholas Car" userId="9200765edd8223da" providerId="LiveId" clId="{56504AF1-29CD-AC48-A320-A6A5AA0EFE0C}" dt="2018-09-30T13:48:08.057" v="6363" actId="14100"/>
          <ac:cxnSpMkLst>
            <pc:docMk/>
            <pc:sldMk cId="2296458633" sldId="323"/>
            <ac:cxnSpMk id="18" creationId="{B5F48087-615A-BF47-88CC-579511301C17}"/>
          </ac:cxnSpMkLst>
        </pc:cxnChg>
      </pc:sldChg>
    </pc:docChg>
  </pc:docChgLst>
  <pc:docChgLst>
    <pc:chgData name="Nicholas Car" userId="9200765edd8223da" providerId="LiveId" clId="{B2D595CB-CC66-0543-8A90-ED3AD272898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294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58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444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918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333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680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38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741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57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15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1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391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044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92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1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333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639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063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865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987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60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84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724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99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97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83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36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96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50294" y="9427766"/>
            <a:ext cx="2945862" cy="49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41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33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  <a:defRPr sz="255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33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33375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255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33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33375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255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33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28575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0480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28575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3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»"/>
              <a:defRPr sz="13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4E4E4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2400" b="1" i="0" u="none" strike="noStrike" cap="none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33375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255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venir"/>
              <a:buNone/>
              <a:defRPr sz="30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42900" marR="0" lvl="0" indent="-171450" algn="l" rtl="0"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171450" algn="l" rtl="0"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17145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33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42900" marR="0" lvl="0" indent="-17145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17145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15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8575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26670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42900" marR="0" lvl="0" indent="-17145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18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17145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15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200" b="1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8575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26670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57175" algn="l" rtl="0">
              <a:spcBef>
                <a:spcPts val="27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476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47650" algn="l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»"/>
              <a:defRPr sz="12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476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33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venir"/>
              <a:buNone/>
              <a:defRPr sz="15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2385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30480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17145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venir"/>
              <a:buNone/>
              <a:defRPr sz="15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  <a:defRPr sz="2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spcBef>
                <a:spcPts val="750"/>
              </a:spcBef>
              <a:spcAft>
                <a:spcPts val="0"/>
              </a:spcAft>
              <a:buClr>
                <a:srgbClr val="244061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85800" marR="0" lvl="1" indent="-171450" algn="l" rtl="0"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28700" marR="0" lvl="2" indent="-171450" algn="l" rtl="0"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sz="75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371600" marR="0" lvl="3" indent="-171450" algn="l" rtl="0">
              <a:spcBef>
                <a:spcPts val="135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714500" marR="0" lvl="4" indent="-171450" algn="l" rtl="0">
              <a:spcBef>
                <a:spcPts val="135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057400" marR="0" lvl="5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44500" algn="l" rtl="0">
              <a:spcBef>
                <a:spcPts val="1000"/>
              </a:spcBef>
              <a:spcAft>
                <a:spcPts val="0"/>
              </a:spcAft>
              <a:buClr>
                <a:srgbClr val="24406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nfluence.csiro.au/display/DIPAAnalyticHubs/Project+Overview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.data.gov.au/dataset/gnaf/address/GAACT71484593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inked.data.gov.au/def/reg-status/submitt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.data.gov.au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mailto:nicholas.car@csiro.au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y.gov.au/strategies-for-the-future/boosting-innovation-and-scienc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pc.gov.au/inquiries/completed/data-access#repor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ta.gov.a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ommissioner.gov.au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677801" y="3033620"/>
            <a:ext cx="5788399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1200"/>
              </a:spcBef>
              <a:buClr>
                <a:srgbClr val="000000"/>
              </a:buClr>
              <a:buSzPts val="2600"/>
            </a:pPr>
            <a:r>
              <a:rPr lang="en-AU" sz="1950" dirty="0">
                <a:solidFill>
                  <a:srgbClr val="000000"/>
                </a:solidFill>
              </a:rPr>
              <a:t>Nicholas Car</a:t>
            </a:r>
            <a:endParaRPr dirty="0"/>
          </a:p>
          <a:p>
            <a:pPr marL="0" indent="0">
              <a:spcBef>
                <a:spcPts val="1200"/>
              </a:spcBef>
              <a:buSzPts val="2000"/>
            </a:pPr>
            <a:r>
              <a:rPr lang="en-US" sz="1500" i="1" dirty="0"/>
              <a:t>Co-Chair AGLDWG</a:t>
            </a:r>
            <a:r>
              <a:rPr lang="en-US" sz="1500" dirty="0"/>
              <a:t>, Senior Experimental Scientist, CSIRO</a:t>
            </a:r>
            <a:endParaRPr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1B793-05A2-46E8-A722-0CA6E37776FA}"/>
              </a:ext>
            </a:extLst>
          </p:cNvPr>
          <p:cNvSpPr/>
          <p:nvPr/>
        </p:nvSpPr>
        <p:spPr>
          <a:xfrm>
            <a:off x="4651177" y="1682615"/>
            <a:ext cx="2565221" cy="538133"/>
          </a:xfrm>
          <a:prstGeom prst="rect">
            <a:avLst/>
          </a:prstGeom>
          <a:solidFill>
            <a:srgbClr val="E4E4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Australian Case Study: </a:t>
            </a:r>
            <a:b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Governance of Federal Data</a:t>
            </a:r>
            <a:endParaRPr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8A46D-1A7F-4A74-9477-D82C7742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95" y="81982"/>
            <a:ext cx="1165158" cy="10389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7EE7E8-4DD6-406E-82FE-015DA4F6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781" y="3918565"/>
            <a:ext cx="1214438" cy="1214438"/>
          </a:xfrm>
          <a:prstGeom prst="rect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AD9A89E7-9AF7-42E4-8585-7845B57668CF}"/>
              </a:ext>
            </a:extLst>
          </p:cNvPr>
          <p:cNvSpPr/>
          <p:nvPr/>
        </p:nvSpPr>
        <p:spPr>
          <a:xfrm>
            <a:off x="5054860" y="244928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335ED41-3E27-401E-B765-EAC8E047E3F8}"/>
              </a:ext>
            </a:extLst>
          </p:cNvPr>
          <p:cNvSpPr/>
          <p:nvPr/>
        </p:nvSpPr>
        <p:spPr>
          <a:xfrm>
            <a:off x="6855668" y="807075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B88F18A-91E1-487D-8968-FBC407A9C4C3}"/>
              </a:ext>
            </a:extLst>
          </p:cNvPr>
          <p:cNvSpPr/>
          <p:nvPr/>
        </p:nvSpPr>
        <p:spPr>
          <a:xfrm>
            <a:off x="6309827" y="289825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826C9BFC-1EEC-4B71-BC44-592D03A72A7B}"/>
              </a:ext>
            </a:extLst>
          </p:cNvPr>
          <p:cNvSpPr/>
          <p:nvPr/>
        </p:nvSpPr>
        <p:spPr>
          <a:xfrm>
            <a:off x="6088225" y="987463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D33D1-2F97-4B20-A4B0-EC8614B2F43C}"/>
              </a:ext>
            </a:extLst>
          </p:cNvPr>
          <p:cNvCxnSpPr>
            <a:stCxn id="11" idx="4"/>
            <a:endCxn id="15" idx="2"/>
          </p:cNvCxnSpPr>
          <p:nvPr/>
        </p:nvCxnSpPr>
        <p:spPr>
          <a:xfrm>
            <a:off x="5421087" y="471354"/>
            <a:ext cx="888740" cy="44897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A0433-01DF-4A3F-9EDF-63D359560FF2}"/>
              </a:ext>
            </a:extLst>
          </p:cNvPr>
          <p:cNvCxnSpPr>
            <a:cxnSpLocks/>
            <a:stCxn id="11" idx="4"/>
            <a:endCxn id="16" idx="1"/>
          </p:cNvCxnSpPr>
          <p:nvPr/>
        </p:nvCxnSpPr>
        <p:spPr>
          <a:xfrm>
            <a:off x="5421087" y="471354"/>
            <a:ext cx="850252" cy="516110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E71B29-B6DB-4A29-92BC-50D93AE31BFB}"/>
              </a:ext>
            </a:extLst>
          </p:cNvPr>
          <p:cNvCxnSpPr>
            <a:cxnSpLocks/>
            <a:stCxn id="14" idx="2"/>
            <a:endCxn id="16" idx="4"/>
          </p:cNvCxnSpPr>
          <p:nvPr/>
        </p:nvCxnSpPr>
        <p:spPr>
          <a:xfrm flipH="1">
            <a:off x="6454452" y="1033501"/>
            <a:ext cx="401216" cy="180389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FA5A3D-DBA9-46B2-8D7D-6868405B3F7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H="1">
            <a:off x="6271338" y="742677"/>
            <a:ext cx="221603" cy="244787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735497-71EF-4043-96CF-E3BEA2857E93}"/>
              </a:ext>
            </a:extLst>
          </p:cNvPr>
          <p:cNvCxnSpPr>
            <a:cxnSpLocks/>
            <a:stCxn id="15" idx="4"/>
            <a:endCxn id="14" idx="1"/>
          </p:cNvCxnSpPr>
          <p:nvPr/>
        </p:nvCxnSpPr>
        <p:spPr>
          <a:xfrm>
            <a:off x="6676054" y="516250"/>
            <a:ext cx="362728" cy="290825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Outline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5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Australian data landscape</a:t>
            </a:r>
          </a:p>
          <a:p>
            <a:r>
              <a:rPr lang="en-AU" sz="1800" dirty="0"/>
              <a:t>Distributed data production</a:t>
            </a:r>
          </a:p>
          <a:p>
            <a:pPr lvl="1"/>
            <a:r>
              <a:rPr lang="en-AU" sz="1350" dirty="0"/>
              <a:t>Producing data independently with individual authority</a:t>
            </a:r>
          </a:p>
          <a:p>
            <a:r>
              <a:rPr lang="en-AU" sz="1800" dirty="0"/>
              <a:t>Interoperability</a:t>
            </a:r>
          </a:p>
          <a:p>
            <a:pPr lvl="1"/>
            <a:r>
              <a:rPr lang="en-AU" sz="1350" dirty="0"/>
              <a:t>Allowing data to interoperate with other independently-produced government data</a:t>
            </a:r>
          </a:p>
          <a:p>
            <a:r>
              <a:rPr lang="en-AU" sz="1800" dirty="0"/>
              <a:t>Data harmonisation &amp; integrity</a:t>
            </a:r>
          </a:p>
          <a:p>
            <a:pPr lvl="1"/>
            <a:r>
              <a:rPr lang="en-AU" sz="1350" dirty="0"/>
              <a:t>Reducing the effort required for data harmonising for use while still maintaining data integrity</a:t>
            </a:r>
          </a:p>
          <a:p>
            <a:pPr lvl="1"/>
            <a:endParaRPr lang="en-AU" sz="13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AU" sz="1800" dirty="0"/>
              <a:t>Summary of aims for industry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A3A4F-023F-4641-9124-9B1F4304F967}"/>
              </a:ext>
            </a:extLst>
          </p:cNvPr>
          <p:cNvSpPr/>
          <p:nvPr/>
        </p:nvSpPr>
        <p:spPr>
          <a:xfrm>
            <a:off x="1485900" y="1283882"/>
            <a:ext cx="3117998" cy="350874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5EDE0-49F0-1B4A-8557-854B2DC561F3}"/>
              </a:ext>
            </a:extLst>
          </p:cNvPr>
          <p:cNvSpPr/>
          <p:nvPr/>
        </p:nvSpPr>
        <p:spPr>
          <a:xfrm>
            <a:off x="1485899" y="2251445"/>
            <a:ext cx="5924994" cy="2461437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5846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AU" dirty="0"/>
              <a:t>Distributed data production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55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Producing data independently with individual authority</a:t>
            </a:r>
          </a:p>
          <a:p>
            <a:endParaRPr lang="en-AU" sz="1800" dirty="0"/>
          </a:p>
          <a:p>
            <a:r>
              <a:rPr lang="en-AU" sz="1800" dirty="0"/>
              <a:t>Why this is necessary?</a:t>
            </a:r>
          </a:p>
          <a:p>
            <a:r>
              <a:rPr lang="en-AU" sz="1800" dirty="0"/>
              <a:t>Current work</a:t>
            </a:r>
          </a:p>
          <a:p>
            <a:r>
              <a:rPr lang="en-AU" sz="1800" dirty="0"/>
              <a:t>Case study</a:t>
            </a:r>
            <a:endParaRPr lang="en-AU" sz="1350" dirty="0"/>
          </a:p>
        </p:txBody>
      </p:sp>
      <p:sp>
        <p:nvSpPr>
          <p:cNvPr id="4" name="Cylinder 10">
            <a:extLst>
              <a:ext uri="{FF2B5EF4-FFF2-40B4-BE49-F238E27FC236}">
                <a16:creationId xmlns:a16="http://schemas.microsoft.com/office/drawing/2014/main" id="{18737186-9E41-7545-A841-991944E61325}"/>
              </a:ext>
            </a:extLst>
          </p:cNvPr>
          <p:cNvSpPr/>
          <p:nvPr/>
        </p:nvSpPr>
        <p:spPr>
          <a:xfrm>
            <a:off x="5015693" y="4054033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93DA96-07F2-7B4D-AEF1-19556D632DF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306027" y="3567896"/>
            <a:ext cx="0" cy="486137"/>
          </a:xfrm>
          <a:prstGeom prst="straightConnector1">
            <a:avLst/>
          </a:prstGeom>
          <a:ln w="25400">
            <a:solidFill>
              <a:srgbClr val="85190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10">
            <a:extLst>
              <a:ext uri="{FF2B5EF4-FFF2-40B4-BE49-F238E27FC236}">
                <a16:creationId xmlns:a16="http://schemas.microsoft.com/office/drawing/2014/main" id="{8A1C4476-C039-DA4F-8BC5-B1828B004AA9}"/>
              </a:ext>
            </a:extLst>
          </p:cNvPr>
          <p:cNvSpPr/>
          <p:nvPr/>
        </p:nvSpPr>
        <p:spPr>
          <a:xfrm>
            <a:off x="5928401" y="4054033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E37649-C6FE-2A49-9069-6921CDC7AA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18735" y="3567896"/>
            <a:ext cx="0" cy="486137"/>
          </a:xfrm>
          <a:prstGeom prst="straightConnector1">
            <a:avLst/>
          </a:prstGeom>
          <a:ln w="25400">
            <a:solidFill>
              <a:srgbClr val="85190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40CAEFCF-46A2-D04E-8D41-E5EFC2CED748}"/>
              </a:ext>
            </a:extLst>
          </p:cNvPr>
          <p:cNvSpPr/>
          <p:nvPr/>
        </p:nvSpPr>
        <p:spPr>
          <a:xfrm>
            <a:off x="6841108" y="4054033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7C4855-3940-9548-A3C4-D24700A0962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131442" y="3567896"/>
            <a:ext cx="0" cy="486137"/>
          </a:xfrm>
          <a:prstGeom prst="straightConnector1">
            <a:avLst/>
          </a:prstGeom>
          <a:ln w="25400">
            <a:solidFill>
              <a:srgbClr val="85190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AU" dirty="0"/>
              <a:t>Distributed data production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436972" cy="355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Why this is necessary?</a:t>
            </a:r>
          </a:p>
          <a:p>
            <a:pPr lvl="1"/>
            <a:r>
              <a:rPr lang="en-AU" sz="1500" dirty="0"/>
              <a:t>Agencies can’t work together – jurisdictional &amp; technical reasons</a:t>
            </a:r>
          </a:p>
          <a:p>
            <a:pPr lvl="1"/>
            <a:endParaRPr lang="en-AU" sz="1500" dirty="0"/>
          </a:p>
          <a:p>
            <a:pPr lvl="1"/>
            <a:r>
              <a:rPr lang="en-AU" sz="1500" dirty="0"/>
              <a:t>Even if willing, noone knows all data initiatives</a:t>
            </a:r>
          </a:p>
          <a:p>
            <a:pPr lvl="1"/>
            <a:endParaRPr lang="en-AU" sz="1500" dirty="0"/>
          </a:p>
          <a:p>
            <a:pPr lvl="1"/>
            <a:r>
              <a:rPr lang="en-AU" sz="1500" dirty="0"/>
              <a:t>Agencies will not, and should not, cede authority to others</a:t>
            </a:r>
          </a:p>
          <a:p>
            <a:pPr lvl="2"/>
            <a:r>
              <a:rPr lang="en-AU" sz="1200" dirty="0"/>
              <a:t>Authority carries trust</a:t>
            </a:r>
          </a:p>
          <a:p>
            <a:pPr lvl="1"/>
            <a:endParaRPr lang="en-AU" sz="1500" dirty="0"/>
          </a:p>
          <a:p>
            <a:pPr lvl="1"/>
            <a:r>
              <a:rPr lang="en-AU" sz="1500" dirty="0"/>
              <a:t>Huge efforts made to ensure data in hand is authoritative</a:t>
            </a:r>
          </a:p>
          <a:p>
            <a:pPr lvl="2"/>
            <a:r>
              <a:rPr lang="en-AU" sz="1200" dirty="0"/>
              <a:t>Direct publication makes this easier</a:t>
            </a:r>
          </a:p>
          <a:p>
            <a:pPr lvl="1"/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429185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AU" dirty="0"/>
              <a:t>Distributed data production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55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Current work</a:t>
            </a:r>
          </a:p>
          <a:p>
            <a:pPr lvl="1"/>
            <a:r>
              <a:rPr lang="en-AU" sz="1350" dirty="0"/>
              <a:t>National Data Commissioner, Accredited Data Authorities</a:t>
            </a:r>
          </a:p>
          <a:p>
            <a:pPr lvl="2"/>
            <a:r>
              <a:rPr lang="en-AU" sz="1200" dirty="0"/>
              <a:t>“hubs of expertise to enable other datasets of public interest to be linked, shared or released”</a:t>
            </a:r>
          </a:p>
          <a:p>
            <a:pPr lvl="1"/>
            <a:endParaRPr lang="en-AU" sz="1350" dirty="0"/>
          </a:p>
          <a:p>
            <a:pPr lvl="1"/>
            <a:r>
              <a:rPr lang="en-AU" sz="1350" dirty="0"/>
              <a:t>National Interest Datasets – example, G-NAF</a:t>
            </a:r>
          </a:p>
          <a:p>
            <a:pPr lvl="1"/>
            <a:endParaRPr lang="en-AU" sz="1350" dirty="0"/>
          </a:p>
          <a:p>
            <a:pPr lvl="1"/>
            <a:r>
              <a:rPr lang="en-AU" sz="1350" dirty="0"/>
              <a:t>Demonstrator projects</a:t>
            </a:r>
          </a:p>
          <a:p>
            <a:pPr lvl="2"/>
            <a:r>
              <a:rPr lang="en-AU" sz="1200" dirty="0"/>
              <a:t>MADIP &amp; Blade</a:t>
            </a:r>
          </a:p>
          <a:p>
            <a:pPr lvl="2"/>
            <a:r>
              <a:rPr lang="en-AU" sz="1200" dirty="0"/>
              <a:t>‘Spines’</a:t>
            </a:r>
          </a:p>
          <a:p>
            <a:pPr lvl="2"/>
            <a:endParaRPr lang="en-AU" sz="1200" dirty="0"/>
          </a:p>
          <a:p>
            <a:pPr lvl="1"/>
            <a:endParaRPr lang="en-AU" sz="13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716A25-1392-7A4C-A868-0AE23674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5" r="43418"/>
          <a:stretch/>
        </p:blipFill>
        <p:spPr>
          <a:xfrm>
            <a:off x="4285527" y="3054580"/>
            <a:ext cx="3715474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AU" dirty="0"/>
              <a:t>Distributed data production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55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Case study – LOC-I</a:t>
            </a:r>
          </a:p>
          <a:p>
            <a:pPr lvl="1"/>
            <a:r>
              <a:rPr lang="en-AU" sz="1350" dirty="0"/>
              <a:t>One of the ‘spines’</a:t>
            </a:r>
          </a:p>
          <a:p>
            <a:pPr lvl="1"/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253503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B3BDA-579F-9240-818C-7312C376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7336" cy="4840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4F8EB1-9D13-4149-AC07-856BD12A255A}"/>
              </a:ext>
            </a:extLst>
          </p:cNvPr>
          <p:cNvSpPr/>
          <p:nvPr/>
        </p:nvSpPr>
        <p:spPr>
          <a:xfrm>
            <a:off x="2380529" y="4864396"/>
            <a:ext cx="438227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4"/>
              </a:rPr>
              <a:t>https://confluence.csiro.au/display/DIPAAnalyticHubs/Project+Overview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252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AU" dirty="0"/>
              <a:t>Distributed data production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552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Case study – LOC-I</a:t>
            </a:r>
          </a:p>
          <a:p>
            <a:pPr lvl="1"/>
            <a:r>
              <a:rPr lang="en-AU" sz="1350" dirty="0"/>
              <a:t>Distributed generation &amp; publication of national spatial datasets, different agencies</a:t>
            </a:r>
          </a:p>
          <a:p>
            <a:pPr lvl="2"/>
            <a:r>
              <a:rPr lang="en-AU" sz="1200" dirty="0"/>
              <a:t>Geocoded addresses		- buyout</a:t>
            </a:r>
          </a:p>
          <a:p>
            <a:pPr lvl="2"/>
            <a:r>
              <a:rPr lang="en-AU" sz="1200" dirty="0"/>
              <a:t>Digital elevation model &amp; water	- previous work</a:t>
            </a:r>
          </a:p>
          <a:p>
            <a:pPr lvl="2"/>
            <a:r>
              <a:rPr lang="en-AU" sz="1200" dirty="0"/>
              <a:t>Statistical geographies		- current work</a:t>
            </a:r>
          </a:p>
          <a:p>
            <a:pPr lvl="1"/>
            <a:endParaRPr lang="en-AU" sz="1350" dirty="0"/>
          </a:p>
          <a:p>
            <a:pPr lvl="1"/>
            <a:r>
              <a:rPr lang="en-AU" sz="1350" dirty="0"/>
              <a:t>Integration – current work</a:t>
            </a:r>
          </a:p>
          <a:p>
            <a:pPr lvl="2"/>
            <a:r>
              <a:rPr lang="en-AU" sz="1200" dirty="0"/>
              <a:t>Interoperability		- technical, next</a:t>
            </a:r>
          </a:p>
          <a:p>
            <a:pPr lvl="2"/>
            <a:r>
              <a:rPr lang="en-AU" sz="1200" dirty="0"/>
              <a:t>Access			- mostly public, doesn’t have to be</a:t>
            </a:r>
          </a:p>
          <a:p>
            <a:pPr lvl="2"/>
            <a:endParaRPr lang="en-AU" sz="1200" dirty="0"/>
          </a:p>
          <a:p>
            <a:pPr lvl="2"/>
            <a:endParaRPr lang="en-AU" sz="1050" dirty="0"/>
          </a:p>
          <a:p>
            <a:pPr lvl="1"/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241657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Outline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5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Australian data landscape</a:t>
            </a:r>
          </a:p>
          <a:p>
            <a:r>
              <a:rPr lang="en-AU" sz="1800" dirty="0"/>
              <a:t>Distributed data production</a:t>
            </a:r>
          </a:p>
          <a:p>
            <a:pPr lvl="1"/>
            <a:r>
              <a:rPr lang="en-AU" sz="1350" dirty="0"/>
              <a:t>Producing data independently with individual authority</a:t>
            </a:r>
          </a:p>
          <a:p>
            <a:r>
              <a:rPr lang="en-AU" sz="1800" dirty="0"/>
              <a:t>Interoperability</a:t>
            </a:r>
          </a:p>
          <a:p>
            <a:pPr lvl="1"/>
            <a:r>
              <a:rPr lang="en-AU" sz="1350" dirty="0"/>
              <a:t>Allowing data to interoperate with other independently-produced government data</a:t>
            </a:r>
          </a:p>
          <a:p>
            <a:r>
              <a:rPr lang="en-AU" sz="1800" dirty="0"/>
              <a:t>Data harmonisation &amp; integrity</a:t>
            </a:r>
          </a:p>
          <a:p>
            <a:pPr lvl="1"/>
            <a:r>
              <a:rPr lang="en-AU" sz="1350" dirty="0"/>
              <a:t>Reducing the effort required for data harmonising for use while still maintaining data integrity</a:t>
            </a:r>
          </a:p>
          <a:p>
            <a:pPr lvl="1"/>
            <a:endParaRPr lang="en-AU" sz="13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AU" sz="1800" dirty="0"/>
              <a:t>Summary of aims for industry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A3A4F-023F-4641-9124-9B1F4304F967}"/>
              </a:ext>
            </a:extLst>
          </p:cNvPr>
          <p:cNvSpPr/>
          <p:nvPr/>
        </p:nvSpPr>
        <p:spPr>
          <a:xfrm>
            <a:off x="1485899" y="1283882"/>
            <a:ext cx="5239194" cy="1004776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5EDE0-49F0-1B4A-8557-854B2DC561F3}"/>
              </a:ext>
            </a:extLst>
          </p:cNvPr>
          <p:cNvSpPr/>
          <p:nvPr/>
        </p:nvSpPr>
        <p:spPr>
          <a:xfrm>
            <a:off x="1485899" y="3141921"/>
            <a:ext cx="5924994" cy="1570961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66373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Allowing data to interoperate with other independently-produced government data</a:t>
            </a:r>
          </a:p>
          <a:p>
            <a:pPr marL="381000" lvl="1" indent="0">
              <a:buNone/>
            </a:pPr>
            <a:endParaRPr lang="en-AU" sz="1800" dirty="0"/>
          </a:p>
          <a:p>
            <a:pPr marL="381000" lvl="1" indent="0">
              <a:buNone/>
            </a:pPr>
            <a:r>
              <a:rPr lang="en-AU" sz="1800" dirty="0"/>
              <a:t>	</a:t>
            </a:r>
            <a:endParaRPr lang="en-AU" sz="1350" dirty="0">
              <a:solidFill>
                <a:srgbClr val="851902"/>
              </a:solidFill>
            </a:endParaRPr>
          </a:p>
        </p:txBody>
      </p:sp>
      <p:sp>
        <p:nvSpPr>
          <p:cNvPr id="4" name="Cylinder 10">
            <a:extLst>
              <a:ext uri="{FF2B5EF4-FFF2-40B4-BE49-F238E27FC236}">
                <a16:creationId xmlns:a16="http://schemas.microsoft.com/office/drawing/2014/main" id="{5C395FA8-623C-4841-AB20-115C1AC56980}"/>
              </a:ext>
            </a:extLst>
          </p:cNvPr>
          <p:cNvSpPr/>
          <p:nvPr/>
        </p:nvSpPr>
        <p:spPr>
          <a:xfrm>
            <a:off x="5015693" y="4054033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5" name="Cylinder 10">
            <a:extLst>
              <a:ext uri="{FF2B5EF4-FFF2-40B4-BE49-F238E27FC236}">
                <a16:creationId xmlns:a16="http://schemas.microsoft.com/office/drawing/2014/main" id="{44A45AC3-3686-AA49-9F87-B95CB2031595}"/>
              </a:ext>
            </a:extLst>
          </p:cNvPr>
          <p:cNvSpPr/>
          <p:nvPr/>
        </p:nvSpPr>
        <p:spPr>
          <a:xfrm>
            <a:off x="3303851" y="4054033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1B31A4BA-57F0-0344-951F-DC6E8B151070}"/>
              </a:ext>
            </a:extLst>
          </p:cNvPr>
          <p:cNvCxnSpPr>
            <a:cxnSpLocks/>
            <a:stCxn id="5" idx="2"/>
          </p:cNvCxnSpPr>
          <p:nvPr/>
        </p:nvCxnSpPr>
        <p:spPr>
          <a:xfrm rot="10800000" flipH="1">
            <a:off x="3303851" y="4351929"/>
            <a:ext cx="1711841" cy="4763"/>
          </a:xfrm>
          <a:prstGeom prst="curvedConnector5">
            <a:avLst>
              <a:gd name="adj1" fmla="val -10016"/>
              <a:gd name="adj2" fmla="val 9955039"/>
              <a:gd name="adj3" fmla="val 66960"/>
            </a:avLst>
          </a:prstGeom>
          <a:ln w="1905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D5CA788-7604-CB4E-9F7F-76ACFE6C3FAF}"/>
              </a:ext>
            </a:extLst>
          </p:cNvPr>
          <p:cNvCxnSpPr>
            <a:cxnSpLocks/>
            <a:stCxn id="4" idx="4"/>
            <a:endCxn id="5" idx="3"/>
          </p:cNvCxnSpPr>
          <p:nvPr/>
        </p:nvCxnSpPr>
        <p:spPr>
          <a:xfrm flipH="1">
            <a:off x="3594185" y="4356692"/>
            <a:ext cx="2002175" cy="302659"/>
          </a:xfrm>
          <a:prstGeom prst="curvedConnector4">
            <a:avLst>
              <a:gd name="adj1" fmla="val -8563"/>
              <a:gd name="adj2" fmla="val 156648"/>
            </a:avLst>
          </a:prstGeom>
          <a:ln w="1905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Allowing data to interoperate with other independently-produced government data</a:t>
            </a:r>
          </a:p>
          <a:p>
            <a:pPr marL="381000" lvl="1" indent="0">
              <a:buNone/>
            </a:pPr>
            <a:endParaRPr lang="en-AU" sz="1800" dirty="0"/>
          </a:p>
          <a:p>
            <a:pPr marL="381000" lvl="1" indent="0">
              <a:buNone/>
            </a:pPr>
            <a:r>
              <a:rPr lang="en-AU" sz="1800" dirty="0"/>
              <a:t>		</a:t>
            </a:r>
            <a:r>
              <a:rPr lang="en-AU" sz="1350" dirty="0">
                <a:solidFill>
                  <a:srgbClr val="851902"/>
                </a:solidFill>
              </a:rPr>
              <a:t>…and indicate how the private sector may too!</a:t>
            </a:r>
          </a:p>
        </p:txBody>
      </p:sp>
      <p:sp>
        <p:nvSpPr>
          <p:cNvPr id="4" name="Cylinder 10">
            <a:extLst>
              <a:ext uri="{FF2B5EF4-FFF2-40B4-BE49-F238E27FC236}">
                <a16:creationId xmlns:a16="http://schemas.microsoft.com/office/drawing/2014/main" id="{5C395FA8-623C-4841-AB20-115C1AC56980}"/>
              </a:ext>
            </a:extLst>
          </p:cNvPr>
          <p:cNvSpPr/>
          <p:nvPr/>
        </p:nvSpPr>
        <p:spPr>
          <a:xfrm>
            <a:off x="5015693" y="4054033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5" name="Cylinder 10">
            <a:extLst>
              <a:ext uri="{FF2B5EF4-FFF2-40B4-BE49-F238E27FC236}">
                <a16:creationId xmlns:a16="http://schemas.microsoft.com/office/drawing/2014/main" id="{44A45AC3-3686-AA49-9F87-B95CB2031595}"/>
              </a:ext>
            </a:extLst>
          </p:cNvPr>
          <p:cNvSpPr/>
          <p:nvPr/>
        </p:nvSpPr>
        <p:spPr>
          <a:xfrm>
            <a:off x="3303851" y="4054033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1B31A4BA-57F0-0344-951F-DC6E8B151070}"/>
              </a:ext>
            </a:extLst>
          </p:cNvPr>
          <p:cNvCxnSpPr>
            <a:cxnSpLocks/>
            <a:stCxn id="5" idx="2"/>
          </p:cNvCxnSpPr>
          <p:nvPr/>
        </p:nvCxnSpPr>
        <p:spPr>
          <a:xfrm rot="10800000" flipH="1">
            <a:off x="3303851" y="4351929"/>
            <a:ext cx="1711841" cy="4763"/>
          </a:xfrm>
          <a:prstGeom prst="curvedConnector5">
            <a:avLst>
              <a:gd name="adj1" fmla="val -10016"/>
              <a:gd name="adj2" fmla="val 9955039"/>
              <a:gd name="adj3" fmla="val 66960"/>
            </a:avLst>
          </a:prstGeom>
          <a:ln w="1905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D5CA788-7604-CB4E-9F7F-76ACFE6C3FAF}"/>
              </a:ext>
            </a:extLst>
          </p:cNvPr>
          <p:cNvCxnSpPr>
            <a:cxnSpLocks/>
            <a:stCxn id="4" idx="4"/>
            <a:endCxn id="5" idx="3"/>
          </p:cNvCxnSpPr>
          <p:nvPr/>
        </p:nvCxnSpPr>
        <p:spPr>
          <a:xfrm flipH="1">
            <a:off x="3594185" y="4356692"/>
            <a:ext cx="2002175" cy="302659"/>
          </a:xfrm>
          <a:prstGeom prst="curvedConnector4">
            <a:avLst>
              <a:gd name="adj1" fmla="val -8563"/>
              <a:gd name="adj2" fmla="val 156648"/>
            </a:avLst>
          </a:prstGeom>
          <a:ln w="1905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5DAA9B3B-1110-904C-8D57-F8B7365EE2B9}"/>
              </a:ext>
            </a:extLst>
          </p:cNvPr>
          <p:cNvSpPr/>
          <p:nvPr/>
        </p:nvSpPr>
        <p:spPr>
          <a:xfrm>
            <a:off x="6437202" y="3455952"/>
            <a:ext cx="580667" cy="605318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F10A4E7-627E-9748-B831-A380B4DD7B69}"/>
              </a:ext>
            </a:extLst>
          </p:cNvPr>
          <p:cNvCxnSpPr>
            <a:cxnSpLocks/>
            <a:stCxn id="11" idx="2"/>
            <a:endCxn id="4" idx="1"/>
          </p:cNvCxnSpPr>
          <p:nvPr/>
        </p:nvCxnSpPr>
        <p:spPr>
          <a:xfrm rot="10800000" flipV="1">
            <a:off x="5306026" y="3758611"/>
            <a:ext cx="1131176" cy="295422"/>
          </a:xfrm>
          <a:prstGeom prst="curvedConnector2">
            <a:avLst/>
          </a:prstGeom>
          <a:ln w="19050">
            <a:solidFill>
              <a:srgbClr val="23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7E909E8-7950-F642-879F-2E91AD37EA9E}"/>
              </a:ext>
            </a:extLst>
          </p:cNvPr>
          <p:cNvCxnSpPr>
            <a:cxnSpLocks/>
            <a:stCxn id="4" idx="4"/>
            <a:endCxn id="11" idx="3"/>
          </p:cNvCxnSpPr>
          <p:nvPr/>
        </p:nvCxnSpPr>
        <p:spPr>
          <a:xfrm flipV="1">
            <a:off x="5596360" y="4061270"/>
            <a:ext cx="1131176" cy="295422"/>
          </a:xfrm>
          <a:prstGeom prst="curvedConnector2">
            <a:avLst/>
          </a:prstGeom>
          <a:ln w="19050">
            <a:solidFill>
              <a:srgbClr val="23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05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677801" y="3033620"/>
            <a:ext cx="5788399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1200"/>
              </a:spcBef>
              <a:buClr>
                <a:srgbClr val="000000"/>
              </a:buClr>
              <a:buSzPts val="2600"/>
            </a:pPr>
            <a:r>
              <a:rPr lang="en-AU" sz="1950" dirty="0">
                <a:solidFill>
                  <a:srgbClr val="000000"/>
                </a:solidFill>
              </a:rPr>
              <a:t>Nicholas Car</a:t>
            </a:r>
            <a:endParaRPr dirty="0"/>
          </a:p>
          <a:p>
            <a:pPr marL="0" indent="0">
              <a:spcBef>
                <a:spcPts val="1200"/>
              </a:spcBef>
              <a:buSzPts val="2000"/>
            </a:pPr>
            <a:r>
              <a:rPr lang="en-US" sz="1500" i="1" dirty="0"/>
              <a:t>Co-Chair AGLDWG</a:t>
            </a:r>
            <a:r>
              <a:rPr lang="en-US" sz="1500" dirty="0"/>
              <a:t>, Senior Experimental Scientist, CSIRO</a:t>
            </a:r>
            <a:endParaRPr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1B793-05A2-46E8-A722-0CA6E37776FA}"/>
              </a:ext>
            </a:extLst>
          </p:cNvPr>
          <p:cNvSpPr/>
          <p:nvPr/>
        </p:nvSpPr>
        <p:spPr>
          <a:xfrm>
            <a:off x="4651177" y="1682615"/>
            <a:ext cx="2565221" cy="538133"/>
          </a:xfrm>
          <a:prstGeom prst="rect">
            <a:avLst/>
          </a:prstGeom>
          <a:solidFill>
            <a:srgbClr val="E4E4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Australian Case Study: </a:t>
            </a:r>
            <a:b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Governance of Federal Data</a:t>
            </a:r>
            <a:endParaRPr dirty="0">
              <a:solidFill>
                <a:srgbClr val="85190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8A46D-1A7F-4A74-9477-D82C7742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95" y="81982"/>
            <a:ext cx="1165158" cy="1038968"/>
          </a:xfrm>
          <a:prstGeom prst="rect">
            <a:avLst/>
          </a:prstGeom>
        </p:spPr>
      </p:pic>
      <p:sp>
        <p:nvSpPr>
          <p:cNvPr id="9" name="Shape 89">
            <a:extLst>
              <a:ext uri="{FF2B5EF4-FFF2-40B4-BE49-F238E27FC236}">
                <a16:creationId xmlns:a16="http://schemas.microsoft.com/office/drawing/2014/main" id="{FF691359-0F15-4DEB-8977-6A4065F8D8D9}"/>
              </a:ext>
            </a:extLst>
          </p:cNvPr>
          <p:cNvSpPr txBox="1">
            <a:spLocks/>
          </p:cNvSpPr>
          <p:nvPr/>
        </p:nvSpPr>
        <p:spPr>
          <a:xfrm>
            <a:off x="3634870" y="2572305"/>
            <a:ext cx="2220881" cy="62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2440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3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Federated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7EE7E8-4DD6-406E-82FE-015DA4F6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781" y="3918565"/>
            <a:ext cx="1214438" cy="1214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952BF-F747-483F-ADB2-E0CAB56D2F13}"/>
              </a:ext>
            </a:extLst>
          </p:cNvPr>
          <p:cNvSpPr txBox="1"/>
          <p:nvPr/>
        </p:nvSpPr>
        <p:spPr>
          <a:xfrm>
            <a:off x="4555221" y="1865263"/>
            <a:ext cx="4315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˅</a:t>
            </a:r>
            <a:endParaRPr lang="en-AU" sz="60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D9A89E7-9AF7-42E4-8585-7845B57668CF}"/>
              </a:ext>
            </a:extLst>
          </p:cNvPr>
          <p:cNvSpPr/>
          <p:nvPr/>
        </p:nvSpPr>
        <p:spPr>
          <a:xfrm>
            <a:off x="5054860" y="244928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335ED41-3E27-401E-B765-EAC8E047E3F8}"/>
              </a:ext>
            </a:extLst>
          </p:cNvPr>
          <p:cNvSpPr/>
          <p:nvPr/>
        </p:nvSpPr>
        <p:spPr>
          <a:xfrm>
            <a:off x="6855668" y="807075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FB88F18A-91E1-487D-8968-FBC407A9C4C3}"/>
              </a:ext>
            </a:extLst>
          </p:cNvPr>
          <p:cNvSpPr/>
          <p:nvPr/>
        </p:nvSpPr>
        <p:spPr>
          <a:xfrm>
            <a:off x="6309827" y="289825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826C9BFC-1EEC-4B71-BC44-592D03A72A7B}"/>
              </a:ext>
            </a:extLst>
          </p:cNvPr>
          <p:cNvSpPr/>
          <p:nvPr/>
        </p:nvSpPr>
        <p:spPr>
          <a:xfrm>
            <a:off x="6088225" y="987463"/>
            <a:ext cx="366227" cy="452852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D33D1-2F97-4B20-A4B0-EC8614B2F43C}"/>
              </a:ext>
            </a:extLst>
          </p:cNvPr>
          <p:cNvCxnSpPr>
            <a:stCxn id="11" idx="4"/>
            <a:endCxn id="15" idx="2"/>
          </p:cNvCxnSpPr>
          <p:nvPr/>
        </p:nvCxnSpPr>
        <p:spPr>
          <a:xfrm>
            <a:off x="5421087" y="471354"/>
            <a:ext cx="888740" cy="44897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A0433-01DF-4A3F-9EDF-63D359560FF2}"/>
              </a:ext>
            </a:extLst>
          </p:cNvPr>
          <p:cNvCxnSpPr>
            <a:cxnSpLocks/>
            <a:stCxn id="11" idx="4"/>
            <a:endCxn id="16" idx="1"/>
          </p:cNvCxnSpPr>
          <p:nvPr/>
        </p:nvCxnSpPr>
        <p:spPr>
          <a:xfrm>
            <a:off x="5421087" y="471354"/>
            <a:ext cx="850252" cy="516110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E71B29-B6DB-4A29-92BC-50D93AE31BFB}"/>
              </a:ext>
            </a:extLst>
          </p:cNvPr>
          <p:cNvCxnSpPr>
            <a:cxnSpLocks/>
            <a:stCxn id="14" idx="2"/>
            <a:endCxn id="16" idx="4"/>
          </p:cNvCxnSpPr>
          <p:nvPr/>
        </p:nvCxnSpPr>
        <p:spPr>
          <a:xfrm flipH="1">
            <a:off x="6454452" y="1033501"/>
            <a:ext cx="401216" cy="180389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FA5A3D-DBA9-46B2-8D7D-6868405B3F7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H="1">
            <a:off x="6271338" y="742677"/>
            <a:ext cx="221603" cy="244787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735497-71EF-4043-96CF-E3BEA2857E93}"/>
              </a:ext>
            </a:extLst>
          </p:cNvPr>
          <p:cNvCxnSpPr>
            <a:cxnSpLocks/>
            <a:stCxn id="15" idx="4"/>
            <a:endCxn id="14" idx="1"/>
          </p:cNvCxnSpPr>
          <p:nvPr/>
        </p:nvCxnSpPr>
        <p:spPr>
          <a:xfrm>
            <a:off x="6676054" y="516250"/>
            <a:ext cx="362728" cy="290825"/>
          </a:xfrm>
          <a:prstGeom prst="straightConnector1">
            <a:avLst/>
          </a:prstGeom>
          <a:ln>
            <a:solidFill>
              <a:srgbClr val="8519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6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</a:t>
            </a:r>
          </a:p>
          <a:p>
            <a:pPr lvl="2"/>
            <a:r>
              <a:rPr lang="en-AU" sz="1200" dirty="0"/>
              <a:t>Managed identifiers for dataset, elements within them and lookup values</a:t>
            </a:r>
          </a:p>
          <a:p>
            <a:pPr lvl="2"/>
            <a:r>
              <a:rPr lang="en-AU" sz="1200" dirty="0"/>
              <a:t>Long-term stable, regardless of tech or org changes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0B576-5DD9-314B-88C7-8A7D213E9045}"/>
              </a:ext>
            </a:extLst>
          </p:cNvPr>
          <p:cNvSpPr txBox="1"/>
          <p:nvPr/>
        </p:nvSpPr>
        <p:spPr>
          <a:xfrm>
            <a:off x="1143001" y="2589903"/>
            <a:ext cx="685799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34061"/>
                </a:solidFill>
                <a:latin typeface="Courier" pitchFamily="2" charset="0"/>
              </a:rPr>
              <a:t>linked.data.gov.au</a:t>
            </a:r>
            <a:r>
              <a:rPr lang="en-US" sz="1050" dirty="0">
                <a:solidFill>
                  <a:srgbClr val="234061"/>
                </a:solidFill>
              </a:rPr>
              <a:t> – the dedicated, persistent govt. identifier domain</a:t>
            </a:r>
          </a:p>
          <a:p>
            <a:endParaRPr lang="en-US" sz="1050" dirty="0">
              <a:solidFill>
                <a:srgbClr val="234061"/>
              </a:solidFill>
            </a:endParaRPr>
          </a:p>
          <a:p>
            <a:r>
              <a:rPr lang="en-US" sz="1050" dirty="0">
                <a:solidFill>
                  <a:srgbClr val="234061"/>
                </a:solidFill>
                <a:latin typeface="Courier" pitchFamily="2" charset="0"/>
                <a:hlinkClick r:id="rId3"/>
              </a:rPr>
              <a:t>http://linked.data.gov.au/dataset/gnaf/address/GAACT714845933</a:t>
            </a:r>
            <a:r>
              <a:rPr lang="en-US" sz="1050" dirty="0">
                <a:solidFill>
                  <a:srgbClr val="234061"/>
                </a:solidFill>
                <a:latin typeface="Courier" pitchFamily="2" charset="0"/>
              </a:rPr>
              <a:t> </a:t>
            </a:r>
            <a:r>
              <a:rPr lang="en-US" sz="1050" dirty="0">
                <a:solidFill>
                  <a:srgbClr val="234061"/>
                </a:solidFill>
              </a:rPr>
              <a:t>- a specific address identifier</a:t>
            </a:r>
          </a:p>
          <a:p>
            <a:endParaRPr lang="en-US" sz="1050" dirty="0">
              <a:solidFill>
                <a:srgbClr val="234061"/>
              </a:solidFill>
            </a:endParaRPr>
          </a:p>
          <a:p>
            <a:r>
              <a:rPr lang="en-US" sz="1050" dirty="0">
                <a:solidFill>
                  <a:srgbClr val="234061"/>
                </a:solidFill>
                <a:latin typeface="Courier" pitchFamily="2" charset="0"/>
                <a:hlinkClick r:id="rId4"/>
              </a:rPr>
              <a:t>http://linked.data.gov.au/def/reg-status/submitted</a:t>
            </a:r>
            <a:r>
              <a:rPr lang="en-US" sz="1050" dirty="0">
                <a:solidFill>
                  <a:srgbClr val="234061"/>
                </a:solidFill>
              </a:rPr>
              <a:t> - the term ‘submitted’ within a vocabulary</a:t>
            </a:r>
          </a:p>
          <a:p>
            <a:endParaRPr lang="en-US" sz="1050" dirty="0">
              <a:solidFill>
                <a:srgbClr val="234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9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</a:t>
            </a:r>
          </a:p>
          <a:p>
            <a:pPr lvl="1"/>
            <a:r>
              <a:rPr lang="en-AU" sz="1350" dirty="0"/>
              <a:t>Formal modelling paradigms</a:t>
            </a:r>
          </a:p>
          <a:p>
            <a:pPr lvl="2"/>
            <a:r>
              <a:rPr lang="en-AU" sz="1200" dirty="0"/>
              <a:t>Model ‘anything’ with a formal semantics</a:t>
            </a:r>
          </a:p>
          <a:p>
            <a:pPr lvl="2"/>
            <a:r>
              <a:rPr lang="en-AU" sz="1200" dirty="0"/>
              <a:t>Create overarching models</a:t>
            </a:r>
          </a:p>
          <a:p>
            <a:pPr lvl="2"/>
            <a:r>
              <a:rPr lang="en-AU" sz="1200" dirty="0"/>
              <a:t>Create detailed, nested models</a:t>
            </a:r>
          </a:p>
          <a:p>
            <a:pPr lvl="3"/>
            <a:r>
              <a:rPr lang="en-AU" sz="900" dirty="0"/>
              <a:t>LOC-I model &amp; individual dataset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3F32A-513C-7044-95F2-0AEB6D5DF37B}"/>
              </a:ext>
            </a:extLst>
          </p:cNvPr>
          <p:cNvSpPr/>
          <p:nvPr/>
        </p:nvSpPr>
        <p:spPr>
          <a:xfrm>
            <a:off x="1757031" y="1626782"/>
            <a:ext cx="2009554" cy="279104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9892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</a:t>
            </a:r>
          </a:p>
          <a:p>
            <a:pPr lvl="1"/>
            <a:r>
              <a:rPr lang="en-AU" sz="1350" dirty="0"/>
              <a:t>Formal modelling paradigms</a:t>
            </a:r>
          </a:p>
          <a:p>
            <a:pPr lvl="2"/>
            <a:r>
              <a:rPr lang="en-AU" sz="1200" dirty="0"/>
              <a:t>Model ‘anything’ with a formal semantics</a:t>
            </a:r>
          </a:p>
          <a:p>
            <a:pPr lvl="2"/>
            <a:r>
              <a:rPr lang="en-AU" sz="1200" dirty="0"/>
              <a:t>Create overarching models</a:t>
            </a:r>
          </a:p>
          <a:p>
            <a:pPr lvl="2"/>
            <a:r>
              <a:rPr lang="en-AU" sz="1200" dirty="0"/>
              <a:t>Create detailed, nested models</a:t>
            </a:r>
          </a:p>
          <a:p>
            <a:pPr lvl="3"/>
            <a:r>
              <a:rPr lang="en-AU" sz="900" dirty="0"/>
              <a:t>LOC-I model &amp; individual dataset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3F32A-513C-7044-95F2-0AEB6D5DF37B}"/>
              </a:ext>
            </a:extLst>
          </p:cNvPr>
          <p:cNvSpPr/>
          <p:nvPr/>
        </p:nvSpPr>
        <p:spPr>
          <a:xfrm>
            <a:off x="1757031" y="1626782"/>
            <a:ext cx="2009554" cy="279104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3F938-8292-0640-BBE4-51E686A72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63"/>
          <a:stretch/>
        </p:blipFill>
        <p:spPr>
          <a:xfrm>
            <a:off x="1501246" y="2177016"/>
            <a:ext cx="6156854" cy="29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</a:t>
            </a:r>
          </a:p>
          <a:p>
            <a:pPr lvl="1"/>
            <a:r>
              <a:rPr lang="en-AU" sz="1350" dirty="0"/>
              <a:t>Formal modelling paradigms</a:t>
            </a:r>
          </a:p>
          <a:p>
            <a:pPr lvl="2"/>
            <a:r>
              <a:rPr lang="en-AU" sz="1200" dirty="0"/>
              <a:t>Model ‘anything’ with a formal semantics</a:t>
            </a:r>
          </a:p>
          <a:p>
            <a:pPr lvl="2"/>
            <a:r>
              <a:rPr lang="en-AU" sz="1200" dirty="0"/>
              <a:t>Create overarching models</a:t>
            </a:r>
          </a:p>
          <a:p>
            <a:pPr lvl="2"/>
            <a:r>
              <a:rPr lang="en-AU" sz="1200" dirty="0"/>
              <a:t>Create detailed, nested models</a:t>
            </a:r>
          </a:p>
          <a:p>
            <a:pPr lvl="3"/>
            <a:r>
              <a:rPr lang="en-AU" sz="900" dirty="0"/>
              <a:t>LOC-I model &amp; individual dataset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3F32A-513C-7044-95F2-0AEB6D5DF37B}"/>
              </a:ext>
            </a:extLst>
          </p:cNvPr>
          <p:cNvSpPr/>
          <p:nvPr/>
        </p:nvSpPr>
        <p:spPr>
          <a:xfrm>
            <a:off x="1757031" y="1626782"/>
            <a:ext cx="2009554" cy="279104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3F938-8292-0640-BBE4-51E686A72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63"/>
          <a:stretch/>
        </p:blipFill>
        <p:spPr>
          <a:xfrm>
            <a:off x="1501246" y="2177016"/>
            <a:ext cx="6156854" cy="29664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B01E11-2D42-E542-B5C5-50AE259D931A}"/>
              </a:ext>
            </a:extLst>
          </p:cNvPr>
          <p:cNvSpPr/>
          <p:nvPr/>
        </p:nvSpPr>
        <p:spPr>
          <a:xfrm>
            <a:off x="1501246" y="2177016"/>
            <a:ext cx="3868196" cy="29664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2A33A-F426-9942-A825-9C1F44DA114E}"/>
              </a:ext>
            </a:extLst>
          </p:cNvPr>
          <p:cNvSpPr/>
          <p:nvPr/>
        </p:nvSpPr>
        <p:spPr>
          <a:xfrm>
            <a:off x="5369443" y="2775098"/>
            <a:ext cx="2288657" cy="23684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6A6BB-93E6-E246-BE3B-E2291599ADC5}"/>
              </a:ext>
            </a:extLst>
          </p:cNvPr>
          <p:cNvSpPr/>
          <p:nvPr/>
        </p:nvSpPr>
        <p:spPr>
          <a:xfrm>
            <a:off x="6087140" y="2177016"/>
            <a:ext cx="1570959" cy="5980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943377-3037-2245-A4A0-B3DB4A3A66E6}"/>
              </a:ext>
            </a:extLst>
          </p:cNvPr>
          <p:cNvSpPr/>
          <p:nvPr/>
        </p:nvSpPr>
        <p:spPr>
          <a:xfrm>
            <a:off x="975537" y="2862817"/>
            <a:ext cx="5111603" cy="29904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523557-B2A2-8543-AE46-E1E6A889E075}"/>
              </a:ext>
            </a:extLst>
          </p:cNvPr>
          <p:cNvCxnSpPr>
            <a:cxnSpLocks/>
          </p:cNvCxnSpPr>
          <p:nvPr/>
        </p:nvCxnSpPr>
        <p:spPr>
          <a:xfrm flipH="1">
            <a:off x="2785732" y="2474440"/>
            <a:ext cx="2733441" cy="4441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A4A97-14E7-814D-B348-D3FF6BD378BE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6043281" y="2627573"/>
            <a:ext cx="43859" cy="173044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gnafld.net/def/gnaf/images/gnaf.png">
            <a:extLst>
              <a:ext uri="{FF2B5EF4-FFF2-40B4-BE49-F238E27FC236}">
                <a16:creationId xmlns:a16="http://schemas.microsoft.com/office/drawing/2014/main" id="{EA04A580-84E1-464F-A4E6-4B9C803B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97" y="3059680"/>
            <a:ext cx="2432902" cy="231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FCAB56-DFD0-C044-BB49-52B366DE5CBB}"/>
              </a:ext>
            </a:extLst>
          </p:cNvPr>
          <p:cNvSpPr txBox="1"/>
          <p:nvPr/>
        </p:nvSpPr>
        <p:spPr>
          <a:xfrm>
            <a:off x="3252896" y="2900615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G-NAF</a:t>
            </a:r>
          </a:p>
        </p:txBody>
      </p:sp>
    </p:spTree>
    <p:extLst>
      <p:ext uri="{BB962C8B-B14F-4D97-AF65-F5344CB8AC3E}">
        <p14:creationId xmlns:p14="http://schemas.microsoft.com/office/powerpoint/2010/main" val="221795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</a:t>
            </a:r>
          </a:p>
          <a:p>
            <a:pPr lvl="1"/>
            <a:r>
              <a:rPr lang="en-AU" sz="1350" dirty="0"/>
              <a:t>Formal modelling paradigms</a:t>
            </a:r>
          </a:p>
          <a:p>
            <a:pPr lvl="1"/>
            <a:r>
              <a:rPr lang="en-AU" sz="1350" dirty="0"/>
              <a:t>Reference metadata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756FA-2A1E-7C4E-97B3-956363363424}"/>
              </a:ext>
            </a:extLst>
          </p:cNvPr>
          <p:cNvSpPr/>
          <p:nvPr/>
        </p:nvSpPr>
        <p:spPr>
          <a:xfrm>
            <a:off x="1757031" y="1626782"/>
            <a:ext cx="2814970" cy="558209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D7D10-2E1D-8F41-A8BD-18DB68DCEA14}"/>
              </a:ext>
            </a:extLst>
          </p:cNvPr>
          <p:cNvSpPr txBox="1"/>
          <p:nvPr/>
        </p:nvSpPr>
        <p:spPr>
          <a:xfrm>
            <a:off x="3678865" y="2838894"/>
            <a:ext cx="114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Person</a:t>
            </a:r>
          </a:p>
          <a:p>
            <a:r>
              <a:rPr lang="en-US" sz="1200" dirty="0"/>
              <a:t>    - Pensioner</a:t>
            </a:r>
            <a:br>
              <a:rPr lang="en-US" sz="1200" dirty="0"/>
            </a:br>
            <a:r>
              <a:rPr lang="en-US" sz="1200" dirty="0"/>
              <a:t>    - Student</a:t>
            </a:r>
            <a:br>
              <a:rPr lang="en-US" sz="1200" dirty="0"/>
            </a:br>
            <a:r>
              <a:rPr lang="en-US" sz="1200" dirty="0"/>
              <a:t>    - Worker</a:t>
            </a:r>
          </a:p>
        </p:txBody>
      </p:sp>
      <p:sp>
        <p:nvSpPr>
          <p:cNvPr id="6" name="Cylinder 10">
            <a:extLst>
              <a:ext uri="{FF2B5EF4-FFF2-40B4-BE49-F238E27FC236}">
                <a16:creationId xmlns:a16="http://schemas.microsoft.com/office/drawing/2014/main" id="{2D153CD4-EED9-F34F-9A87-84E401D401EC}"/>
              </a:ext>
            </a:extLst>
          </p:cNvPr>
          <p:cNvSpPr/>
          <p:nvPr/>
        </p:nvSpPr>
        <p:spPr>
          <a:xfrm>
            <a:off x="2174401" y="2921504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7" name="Cylinder 10">
            <a:extLst>
              <a:ext uri="{FF2B5EF4-FFF2-40B4-BE49-F238E27FC236}">
                <a16:creationId xmlns:a16="http://schemas.microsoft.com/office/drawing/2014/main" id="{88FDE1CB-E764-B844-BD15-3FF72CB97291}"/>
              </a:ext>
            </a:extLst>
          </p:cNvPr>
          <p:cNvSpPr/>
          <p:nvPr/>
        </p:nvSpPr>
        <p:spPr>
          <a:xfrm>
            <a:off x="5700559" y="2940191"/>
            <a:ext cx="580667" cy="605318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D20344-B170-0849-BE84-94FFD492B407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2755068" y="3165844"/>
            <a:ext cx="1107209" cy="58319"/>
          </a:xfrm>
          <a:prstGeom prst="straightConnector1">
            <a:avLst/>
          </a:prstGeom>
          <a:ln w="25400">
            <a:solidFill>
              <a:srgbClr val="85190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46D576-0A3F-0747-AC0E-3A7E6F47AA09}"/>
              </a:ext>
            </a:extLst>
          </p:cNvPr>
          <p:cNvCxnSpPr>
            <a:cxnSpLocks/>
          </p:cNvCxnSpPr>
          <p:nvPr/>
        </p:nvCxnSpPr>
        <p:spPr>
          <a:xfrm flipH="1" flipV="1">
            <a:off x="2755068" y="3224163"/>
            <a:ext cx="1107209" cy="302659"/>
          </a:xfrm>
          <a:prstGeom prst="straightConnector1">
            <a:avLst/>
          </a:prstGeom>
          <a:ln w="25400">
            <a:solidFill>
              <a:srgbClr val="85190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29F5F-3A5F-5B4B-9AA0-8C5E65BF301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776761" y="3165844"/>
            <a:ext cx="923798" cy="77006"/>
          </a:xfrm>
          <a:prstGeom prst="straightConnector1">
            <a:avLst/>
          </a:prstGeom>
          <a:ln w="25400">
            <a:solidFill>
              <a:srgbClr val="23406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BDC6C6-5B4D-C34C-9CDF-766C5394226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356691" y="3006355"/>
            <a:ext cx="1343868" cy="236495"/>
          </a:xfrm>
          <a:prstGeom prst="straightConnector1">
            <a:avLst/>
          </a:prstGeom>
          <a:ln w="25400">
            <a:solidFill>
              <a:srgbClr val="23406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1B546-EDF6-994C-BD6F-CE660D8E82CF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2755067" y="3006355"/>
            <a:ext cx="995568" cy="217808"/>
          </a:xfrm>
          <a:prstGeom prst="straightConnector1">
            <a:avLst/>
          </a:prstGeom>
          <a:ln w="25400">
            <a:solidFill>
              <a:srgbClr val="85190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64B9C1-85DB-4D47-8CC0-FEBC359E136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572000" y="3242850"/>
            <a:ext cx="1128559" cy="114300"/>
          </a:xfrm>
          <a:prstGeom prst="straightConnector1">
            <a:avLst/>
          </a:prstGeom>
          <a:ln w="25400">
            <a:solidFill>
              <a:srgbClr val="23406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EB37F-6334-D048-959B-150E8BE278C8}"/>
              </a:ext>
            </a:extLst>
          </p:cNvPr>
          <p:cNvSpPr txBox="1"/>
          <p:nvPr/>
        </p:nvSpPr>
        <p:spPr>
          <a:xfrm>
            <a:off x="3002597" y="3823736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Different dataset, the same terms used</a:t>
            </a:r>
          </a:p>
        </p:txBody>
      </p:sp>
    </p:spTree>
    <p:extLst>
      <p:ext uri="{BB962C8B-B14F-4D97-AF65-F5344CB8AC3E}">
        <p14:creationId xmlns:p14="http://schemas.microsoft.com/office/powerpoint/2010/main" val="1692307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</a:t>
            </a:r>
          </a:p>
          <a:p>
            <a:pPr lvl="1"/>
            <a:r>
              <a:rPr lang="en-AU" sz="1350" dirty="0"/>
              <a:t>Formal modelling paradigms</a:t>
            </a:r>
          </a:p>
          <a:p>
            <a:pPr lvl="1"/>
            <a:r>
              <a:rPr lang="en-AU" sz="1350" dirty="0"/>
              <a:t>Reference metadata</a:t>
            </a:r>
          </a:p>
          <a:p>
            <a:pPr lvl="1"/>
            <a:r>
              <a:rPr lang="en-AU" sz="1350" dirty="0"/>
              <a:t>Reference data</a:t>
            </a:r>
          </a:p>
          <a:p>
            <a:pPr lvl="2"/>
            <a:r>
              <a:rPr lang="en-AU" sz="1200" dirty="0"/>
              <a:t>LOC-I and other ‘spines’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85E72-F492-C94F-99E1-05C91831C8F6}"/>
              </a:ext>
            </a:extLst>
          </p:cNvPr>
          <p:cNvSpPr/>
          <p:nvPr/>
        </p:nvSpPr>
        <p:spPr>
          <a:xfrm>
            <a:off x="1757031" y="1626781"/>
            <a:ext cx="2814970" cy="829340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AC43FC1-5CE6-1D4F-979D-E7D5B9CE976F}"/>
              </a:ext>
            </a:extLst>
          </p:cNvPr>
          <p:cNvSpPr/>
          <p:nvPr/>
        </p:nvSpPr>
        <p:spPr>
          <a:xfrm rot="19833436">
            <a:off x="5423338" y="3961425"/>
            <a:ext cx="1202712" cy="853561"/>
          </a:xfrm>
          <a:custGeom>
            <a:avLst/>
            <a:gdLst>
              <a:gd name="connsiteX0" fmla="*/ 811620 w 1733105"/>
              <a:gd name="connsiteY0" fmla="*/ 0 h 1780955"/>
              <a:gd name="connsiteX1" fmla="*/ 1548804 w 1733105"/>
              <a:gd name="connsiteY1" fmla="*/ 0 h 1780955"/>
              <a:gd name="connsiteX2" fmla="*/ 1733105 w 1733105"/>
              <a:gd name="connsiteY2" fmla="*/ 184301 h 1780955"/>
              <a:gd name="connsiteX3" fmla="*/ 1733105 w 1733105"/>
              <a:gd name="connsiteY3" fmla="*/ 1148316 h 1780955"/>
              <a:gd name="connsiteX4" fmla="*/ 1727272 w 1733105"/>
              <a:gd name="connsiteY4" fmla="*/ 1148316 h 1780955"/>
              <a:gd name="connsiteX5" fmla="*/ 1402110 w 1733105"/>
              <a:gd name="connsiteY5" fmla="*/ 1780955 h 1780955"/>
              <a:gd name="connsiteX6" fmla="*/ 330993 w 1733105"/>
              <a:gd name="connsiteY6" fmla="*/ 1780955 h 1780955"/>
              <a:gd name="connsiteX7" fmla="*/ 0 w 1733105"/>
              <a:gd name="connsiteY7" fmla="*/ 1136971 h 1780955"/>
              <a:gd name="connsiteX8" fmla="*/ 627319 w 1733105"/>
              <a:gd name="connsiteY8" fmla="*/ 848846 h 1780955"/>
              <a:gd name="connsiteX9" fmla="*/ 627319 w 1733105"/>
              <a:gd name="connsiteY9" fmla="*/ 184301 h 178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105" h="1780955">
                <a:moveTo>
                  <a:pt x="811620" y="0"/>
                </a:moveTo>
                <a:lnTo>
                  <a:pt x="1548804" y="0"/>
                </a:lnTo>
                <a:lnTo>
                  <a:pt x="1733105" y="184301"/>
                </a:lnTo>
                <a:lnTo>
                  <a:pt x="1733105" y="1148316"/>
                </a:lnTo>
                <a:lnTo>
                  <a:pt x="1727272" y="1148316"/>
                </a:lnTo>
                <a:lnTo>
                  <a:pt x="1402110" y="1780955"/>
                </a:lnTo>
                <a:lnTo>
                  <a:pt x="330993" y="1780955"/>
                </a:lnTo>
                <a:lnTo>
                  <a:pt x="0" y="1136971"/>
                </a:lnTo>
                <a:lnTo>
                  <a:pt x="627319" y="848846"/>
                </a:lnTo>
                <a:lnTo>
                  <a:pt x="627319" y="184301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Cylinder 10">
            <a:extLst>
              <a:ext uri="{FF2B5EF4-FFF2-40B4-BE49-F238E27FC236}">
                <a16:creationId xmlns:a16="http://schemas.microsoft.com/office/drawing/2014/main" id="{93E45F09-215B-3149-B5C7-162015608CC3}"/>
              </a:ext>
            </a:extLst>
          </p:cNvPr>
          <p:cNvSpPr/>
          <p:nvPr/>
        </p:nvSpPr>
        <p:spPr>
          <a:xfrm>
            <a:off x="5000885" y="2828549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9" name="Cylinder 10">
            <a:extLst>
              <a:ext uri="{FF2B5EF4-FFF2-40B4-BE49-F238E27FC236}">
                <a16:creationId xmlns:a16="http://schemas.microsoft.com/office/drawing/2014/main" id="{693E3200-D0F8-C14B-977E-A6CC17582EA3}"/>
              </a:ext>
            </a:extLst>
          </p:cNvPr>
          <p:cNvSpPr/>
          <p:nvPr/>
        </p:nvSpPr>
        <p:spPr>
          <a:xfrm>
            <a:off x="6856849" y="2828549"/>
            <a:ext cx="580667" cy="605318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79AA891-CCB9-174A-8980-9EE47B360BC4}"/>
              </a:ext>
            </a:extLst>
          </p:cNvPr>
          <p:cNvCxnSpPr>
            <a:cxnSpLocks/>
            <a:stCxn id="8" idx="3"/>
          </p:cNvCxnSpPr>
          <p:nvPr/>
        </p:nvCxnSpPr>
        <p:spPr>
          <a:xfrm rot="16200000" flipH="1">
            <a:off x="5347403" y="3377683"/>
            <a:ext cx="821046" cy="933414"/>
          </a:xfrm>
          <a:prstGeom prst="curvedConnector3">
            <a:avLst>
              <a:gd name="adj1" fmla="val 50000"/>
            </a:avLst>
          </a:prstGeom>
          <a:ln w="1905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8F5F011-65DE-7F4A-81AD-181C143546B4}"/>
              </a:ext>
            </a:extLst>
          </p:cNvPr>
          <p:cNvCxnSpPr>
            <a:cxnSpLocks/>
            <a:stCxn id="9" idx="3"/>
          </p:cNvCxnSpPr>
          <p:nvPr/>
        </p:nvCxnSpPr>
        <p:spPr>
          <a:xfrm rot="5400000">
            <a:off x="6275385" y="3383115"/>
            <a:ext cx="821046" cy="922550"/>
          </a:xfrm>
          <a:prstGeom prst="curvedConnector3">
            <a:avLst>
              <a:gd name="adj1" fmla="val 50000"/>
            </a:avLst>
          </a:prstGeom>
          <a:ln w="19050">
            <a:solidFill>
              <a:srgbClr val="23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7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			</a:t>
            </a:r>
          </a:p>
          <a:p>
            <a:pPr lvl="1"/>
            <a:r>
              <a:rPr lang="en-AU" sz="1350" dirty="0"/>
              <a:t>Formal modelling paradigms	</a:t>
            </a:r>
          </a:p>
          <a:p>
            <a:pPr lvl="1"/>
            <a:r>
              <a:rPr lang="en-AU" sz="1350" dirty="0"/>
              <a:t>Reference metadata		</a:t>
            </a:r>
          </a:p>
          <a:p>
            <a:pPr lvl="1"/>
            <a:r>
              <a:rPr lang="en-AU" sz="1350" dirty="0"/>
              <a:t>Reference data			</a:t>
            </a:r>
          </a:p>
          <a:p>
            <a:pPr lvl="1"/>
            <a:endParaRPr lang="en-AU" sz="1350" dirty="0"/>
          </a:p>
          <a:p>
            <a:pPr lvl="1"/>
            <a:r>
              <a:rPr lang="en-AU" sz="1350" dirty="0"/>
              <a:t>Case study: Longitudinal Spine of Government Functions</a:t>
            </a:r>
          </a:p>
          <a:p>
            <a:pPr marL="381000" lvl="1" indent="0">
              <a:buNone/>
            </a:pPr>
            <a:endParaRPr lang="en-AU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F7F25-470D-EB4A-8323-0EE9C45F42D4}"/>
              </a:ext>
            </a:extLst>
          </p:cNvPr>
          <p:cNvSpPr/>
          <p:nvPr/>
        </p:nvSpPr>
        <p:spPr>
          <a:xfrm>
            <a:off x="1757031" y="1626781"/>
            <a:ext cx="2814970" cy="1124393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69755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			- </a:t>
            </a:r>
            <a:r>
              <a:rPr lang="en-AU" sz="1350" dirty="0" err="1"/>
              <a:t>linked.data.gov.au</a:t>
            </a:r>
            <a:r>
              <a:rPr lang="en-AU" sz="1350" dirty="0"/>
              <a:t> used</a:t>
            </a:r>
          </a:p>
          <a:p>
            <a:pPr lvl="1"/>
            <a:r>
              <a:rPr lang="en-AU" sz="1350" dirty="0"/>
              <a:t>Formal modelling paradigms	- Web Ontology Language</a:t>
            </a:r>
          </a:p>
          <a:p>
            <a:pPr lvl="1"/>
            <a:r>
              <a:rPr lang="en-AU" sz="1350" dirty="0"/>
              <a:t>Reference metadata		- Functions vocabularies</a:t>
            </a:r>
          </a:p>
          <a:p>
            <a:pPr lvl="1"/>
            <a:r>
              <a:rPr lang="en-AU" sz="1350" dirty="0"/>
              <a:t>Reference data			- Time epochs, govt. orgs.</a:t>
            </a:r>
          </a:p>
          <a:p>
            <a:pPr lvl="1"/>
            <a:endParaRPr lang="en-AU" sz="1350" dirty="0"/>
          </a:p>
          <a:p>
            <a:pPr lvl="1"/>
            <a:r>
              <a:rPr lang="en-AU" sz="1350" dirty="0"/>
              <a:t>Case study: Longitudinal Spine of Government Functions</a:t>
            </a:r>
          </a:p>
          <a:p>
            <a:pPr marL="381000" lvl="1" indent="0">
              <a:buNone/>
            </a:pP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8F17B-6B99-7144-B8F3-095764222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648301"/>
            <a:ext cx="6857999" cy="35454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28F97A-18AA-DE4F-944C-68CE9BAE6C3D}"/>
              </a:ext>
            </a:extLst>
          </p:cNvPr>
          <p:cNvSpPr/>
          <p:nvPr/>
        </p:nvSpPr>
        <p:spPr>
          <a:xfrm>
            <a:off x="4715540" y="1118086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AU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study: Longitudinal Spine of </a:t>
            </a:r>
          </a:p>
          <a:p>
            <a:pPr lvl="1"/>
            <a:r>
              <a:rPr lang="en-AU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Government Functions</a:t>
            </a:r>
          </a:p>
        </p:txBody>
      </p:sp>
    </p:spTree>
    <p:extLst>
      <p:ext uri="{BB962C8B-B14F-4D97-AF65-F5344CB8AC3E}">
        <p14:creationId xmlns:p14="http://schemas.microsoft.com/office/powerpoint/2010/main" val="117351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Interoperability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Interoperability principles</a:t>
            </a:r>
          </a:p>
          <a:p>
            <a:pPr lvl="1"/>
            <a:r>
              <a:rPr lang="en-AU" sz="1350" dirty="0"/>
              <a:t>Persistent Identity			</a:t>
            </a:r>
            <a:r>
              <a:rPr lang="en-AU" sz="1350" dirty="0">
                <a:solidFill>
                  <a:srgbClr val="851902"/>
                </a:solidFill>
              </a:rPr>
              <a:t>- </a:t>
            </a:r>
            <a:r>
              <a:rPr lang="en-AU" sz="1350" dirty="0" err="1">
                <a:solidFill>
                  <a:srgbClr val="851902"/>
                </a:solidFill>
                <a:latin typeface="Courier" pitchFamily="2" charset="0"/>
              </a:rPr>
              <a:t>linked.data.gov.au</a:t>
            </a:r>
            <a:r>
              <a:rPr lang="en-AU" sz="1350" dirty="0"/>
              <a:t> </a:t>
            </a:r>
            <a:r>
              <a:rPr lang="en-AU" sz="1350" dirty="0">
                <a:solidFill>
                  <a:srgbClr val="851902"/>
                </a:solidFill>
              </a:rPr>
              <a:t>used</a:t>
            </a:r>
          </a:p>
          <a:p>
            <a:pPr lvl="1"/>
            <a:r>
              <a:rPr lang="en-AU" sz="1350" dirty="0"/>
              <a:t>Formal modelling paradigms	</a:t>
            </a:r>
            <a:r>
              <a:rPr lang="en-AU" sz="1350" dirty="0">
                <a:solidFill>
                  <a:srgbClr val="851902"/>
                </a:solidFill>
              </a:rPr>
              <a:t>- Web Ontology Language</a:t>
            </a:r>
          </a:p>
          <a:p>
            <a:pPr lvl="1"/>
            <a:r>
              <a:rPr lang="en-AU" sz="1350" dirty="0"/>
              <a:t>Reference metadata		</a:t>
            </a:r>
            <a:r>
              <a:rPr lang="en-AU" sz="1350" dirty="0">
                <a:solidFill>
                  <a:srgbClr val="851902"/>
                </a:solidFill>
              </a:rPr>
              <a:t>- Functions vocabularies</a:t>
            </a:r>
          </a:p>
          <a:p>
            <a:pPr lvl="1"/>
            <a:r>
              <a:rPr lang="en-AU" sz="1350" dirty="0"/>
              <a:t>Reference data			</a:t>
            </a:r>
            <a:r>
              <a:rPr lang="en-AU" sz="1350" dirty="0">
                <a:solidFill>
                  <a:srgbClr val="851902"/>
                </a:solidFill>
              </a:rPr>
              <a:t>- Time epochs, govt. orgs.</a:t>
            </a:r>
          </a:p>
          <a:p>
            <a:pPr lvl="1"/>
            <a:endParaRPr lang="en-AU" sz="1350" dirty="0"/>
          </a:p>
          <a:p>
            <a:pPr lvl="1"/>
            <a:r>
              <a:rPr lang="en-AU" sz="1350" dirty="0"/>
              <a:t>Case study: Longitudinal Spine of Government Functions</a:t>
            </a:r>
          </a:p>
          <a:p>
            <a:pPr marL="381000" lvl="1" indent="0">
              <a:buNone/>
            </a:pP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54883-1CC5-6944-B31A-D1FF7A092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03"/>
          <a:stretch/>
        </p:blipFill>
        <p:spPr>
          <a:xfrm>
            <a:off x="4970722" y="3719504"/>
            <a:ext cx="3030278" cy="14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37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Outline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5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Australian data landscape</a:t>
            </a:r>
          </a:p>
          <a:p>
            <a:r>
              <a:rPr lang="en-AU" sz="1800" dirty="0"/>
              <a:t>Distributed data production</a:t>
            </a:r>
          </a:p>
          <a:p>
            <a:pPr lvl="1"/>
            <a:r>
              <a:rPr lang="en-AU" sz="1350" dirty="0"/>
              <a:t>Producing data independently with individual authority</a:t>
            </a:r>
          </a:p>
          <a:p>
            <a:r>
              <a:rPr lang="en-AU" sz="1800" dirty="0"/>
              <a:t>Interoperability</a:t>
            </a:r>
          </a:p>
          <a:p>
            <a:pPr lvl="1"/>
            <a:r>
              <a:rPr lang="en-AU" sz="1350" dirty="0"/>
              <a:t>Allowing data to interoperate with other independently-produced government data</a:t>
            </a:r>
          </a:p>
          <a:p>
            <a:r>
              <a:rPr lang="en-AU" sz="1800" dirty="0"/>
              <a:t>Data harmonisation &amp; integrity</a:t>
            </a:r>
          </a:p>
          <a:p>
            <a:pPr lvl="1"/>
            <a:r>
              <a:rPr lang="en-AU" sz="1350" dirty="0"/>
              <a:t>Reducing the effort required for data harmonising for use while still maintaining data integrity</a:t>
            </a:r>
          </a:p>
          <a:p>
            <a:pPr lvl="1"/>
            <a:endParaRPr lang="en-AU" sz="13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AU" sz="1800" dirty="0"/>
              <a:t>Summary of aims for industry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A3A4F-023F-4641-9124-9B1F4304F967}"/>
              </a:ext>
            </a:extLst>
          </p:cNvPr>
          <p:cNvSpPr/>
          <p:nvPr/>
        </p:nvSpPr>
        <p:spPr>
          <a:xfrm>
            <a:off x="1485899" y="1283881"/>
            <a:ext cx="5861198" cy="1858040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5EDE0-49F0-1B4A-8557-854B2DC561F3}"/>
              </a:ext>
            </a:extLst>
          </p:cNvPr>
          <p:cNvSpPr/>
          <p:nvPr/>
        </p:nvSpPr>
        <p:spPr>
          <a:xfrm>
            <a:off x="1485899" y="4106825"/>
            <a:ext cx="5924994" cy="606056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6473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CBC2-7F93-FB45-81C1-C10F72A3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– Nicholas Car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32F0-90D7-C94B-ACFB-B5D4ED497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/>
              <a:t>Currently</a:t>
            </a:r>
            <a:r>
              <a:rPr lang="en-US" sz="1800" dirty="0"/>
              <a:t> a computer scientist based at CSIRO, Australia’s national scientific research agency </a:t>
            </a:r>
          </a:p>
          <a:p>
            <a:r>
              <a:rPr lang="en-US" sz="1800" b="1" i="1" dirty="0"/>
              <a:t>Currently</a:t>
            </a:r>
            <a:r>
              <a:rPr lang="en-US" sz="1800" dirty="0"/>
              <a:t> co-chair of an informal govt. group involved with data sharing, the Australian Government Linked Data WG</a:t>
            </a:r>
          </a:p>
          <a:p>
            <a:r>
              <a:rPr lang="en-US" sz="1800" b="1" i="1" dirty="0"/>
              <a:t>Formerly</a:t>
            </a:r>
            <a:r>
              <a:rPr lang="en-US" sz="1800" dirty="0"/>
              <a:t> Data Architect of Geosceince Australia – national geo science agency and a large data publisher</a:t>
            </a:r>
          </a:p>
          <a:p>
            <a:endParaRPr lang="en-US" sz="1800" dirty="0"/>
          </a:p>
          <a:p>
            <a:r>
              <a:rPr lang="en-US" sz="1800" b="1" i="1" dirty="0"/>
              <a:t>Working on </a:t>
            </a:r>
            <a:r>
              <a:rPr lang="en-US" sz="1800" dirty="0"/>
              <a:t>national data sharing systems and fundamental government datasets </a:t>
            </a:r>
          </a:p>
        </p:txBody>
      </p:sp>
    </p:spTree>
    <p:extLst>
      <p:ext uri="{BB962C8B-B14F-4D97-AF65-F5344CB8AC3E}">
        <p14:creationId xmlns:p14="http://schemas.microsoft.com/office/powerpoint/2010/main" val="2483659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Data harmonization &amp; integrity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251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Reducing the effort required for data harmonising for use while still maintaining data integrity</a:t>
            </a:r>
            <a:endParaRPr lang="en-AU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Arrow: Right 1">
            <a:extLst>
              <a:ext uri="{FF2B5EF4-FFF2-40B4-BE49-F238E27FC236}">
                <a16:creationId xmlns:a16="http://schemas.microsoft.com/office/drawing/2014/main" id="{4561F7B9-F737-1042-80AC-AD8946FA59BE}"/>
              </a:ext>
            </a:extLst>
          </p:cNvPr>
          <p:cNvSpPr/>
          <p:nvPr/>
        </p:nvSpPr>
        <p:spPr>
          <a:xfrm>
            <a:off x="2087725" y="2666223"/>
            <a:ext cx="5052527" cy="923731"/>
          </a:xfrm>
          <a:prstGeom prst="rightArrow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14E12-5CCC-684F-80A7-4572E7D995FF}"/>
              </a:ext>
            </a:extLst>
          </p:cNvPr>
          <p:cNvSpPr txBox="1"/>
          <p:nvPr/>
        </p:nvSpPr>
        <p:spPr>
          <a:xfrm>
            <a:off x="2047852" y="3852998"/>
            <a:ext cx="710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Discover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A8E52-BBD1-454D-89AE-9900A2A9DA53}"/>
              </a:ext>
            </a:extLst>
          </p:cNvPr>
          <p:cNvSpPr txBox="1"/>
          <p:nvPr/>
        </p:nvSpPr>
        <p:spPr>
          <a:xfrm>
            <a:off x="2709331" y="385435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5A516-8186-6C4F-98A9-5E291E6D0BE9}"/>
              </a:ext>
            </a:extLst>
          </p:cNvPr>
          <p:cNvSpPr txBox="1"/>
          <p:nvPr/>
        </p:nvSpPr>
        <p:spPr>
          <a:xfrm>
            <a:off x="6494548" y="385187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B378C2-A185-0D4E-B084-18DFA9A17E02}"/>
              </a:ext>
            </a:extLst>
          </p:cNvPr>
          <p:cNvCxnSpPr/>
          <p:nvPr/>
        </p:nvCxnSpPr>
        <p:spPr>
          <a:xfrm flipV="1">
            <a:off x="2709331" y="2897030"/>
            <a:ext cx="0" cy="1154316"/>
          </a:xfrm>
          <a:prstGeom prst="line">
            <a:avLst/>
          </a:prstGeom>
          <a:ln w="19050">
            <a:solidFill>
              <a:srgbClr val="23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6DF826-48FD-A447-BC5A-5512D0FC692E}"/>
              </a:ext>
            </a:extLst>
          </p:cNvPr>
          <p:cNvCxnSpPr/>
          <p:nvPr/>
        </p:nvCxnSpPr>
        <p:spPr>
          <a:xfrm flipV="1">
            <a:off x="3281844" y="2897030"/>
            <a:ext cx="0" cy="1154316"/>
          </a:xfrm>
          <a:prstGeom prst="line">
            <a:avLst/>
          </a:prstGeom>
          <a:ln w="19050">
            <a:solidFill>
              <a:srgbClr val="23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0F713-B2CC-6547-8A73-ABCB36E5F135}"/>
              </a:ext>
            </a:extLst>
          </p:cNvPr>
          <p:cNvCxnSpPr/>
          <p:nvPr/>
        </p:nvCxnSpPr>
        <p:spPr>
          <a:xfrm flipV="1">
            <a:off x="7128660" y="2887165"/>
            <a:ext cx="0" cy="1154316"/>
          </a:xfrm>
          <a:prstGeom prst="line">
            <a:avLst/>
          </a:prstGeom>
          <a:ln w="19050">
            <a:solidFill>
              <a:srgbClr val="23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753364-1843-9A44-AAAA-9AC525CD42C7}"/>
              </a:ext>
            </a:extLst>
          </p:cNvPr>
          <p:cNvCxnSpPr/>
          <p:nvPr/>
        </p:nvCxnSpPr>
        <p:spPr>
          <a:xfrm flipV="1">
            <a:off x="6238184" y="2887165"/>
            <a:ext cx="0" cy="1154316"/>
          </a:xfrm>
          <a:prstGeom prst="line">
            <a:avLst/>
          </a:prstGeom>
          <a:ln w="19050">
            <a:solidFill>
              <a:srgbClr val="23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C3A1A7-7A82-AB4C-8B87-2D38D2A19AEB}"/>
              </a:ext>
            </a:extLst>
          </p:cNvPr>
          <p:cNvSpPr txBox="1"/>
          <p:nvPr/>
        </p:nvSpPr>
        <p:spPr>
          <a:xfrm>
            <a:off x="3687464" y="2522277"/>
            <a:ext cx="2172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Proportionate phases of data use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7C202E-F83B-A748-8AA2-C601B51C319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28411" y="3967290"/>
            <a:ext cx="2909773" cy="14020"/>
          </a:xfrm>
          <a:prstGeom prst="line">
            <a:avLst/>
          </a:prstGeom>
          <a:ln w="19050">
            <a:solidFill>
              <a:srgbClr val="23406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2637DF-0F3E-4845-A853-390D3DBD7B6A}"/>
              </a:ext>
            </a:extLst>
          </p:cNvPr>
          <p:cNvSpPr txBox="1"/>
          <p:nvPr/>
        </p:nvSpPr>
        <p:spPr>
          <a:xfrm>
            <a:off x="4437070" y="3852998"/>
            <a:ext cx="665567" cy="253916"/>
          </a:xfrm>
          <a:prstGeom prst="rect">
            <a:avLst/>
          </a:prstGeom>
          <a:solidFill>
            <a:srgbClr val="E4E4E4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Prepare</a:t>
            </a:r>
          </a:p>
        </p:txBody>
      </p:sp>
    </p:spTree>
    <p:extLst>
      <p:ext uri="{BB962C8B-B14F-4D97-AF65-F5344CB8AC3E}">
        <p14:creationId xmlns:p14="http://schemas.microsoft.com/office/powerpoint/2010/main" val="910688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Data harmonization &amp; integrity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251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Harmonization </a:t>
            </a:r>
          </a:p>
          <a:p>
            <a:pPr lvl="1"/>
            <a:r>
              <a:rPr lang="en-AU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with persistent identity &amp; formal semantics</a:t>
            </a:r>
          </a:p>
          <a:p>
            <a:pPr lvl="2"/>
            <a:r>
              <a:rPr lang="en-AU" sz="12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better than</a:t>
            </a:r>
            <a:endParaRPr lang="en-AU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3"/>
            <a:r>
              <a:rPr lang="en-AU" sz="10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Locally identified, semi-structured, ill-defined data</a:t>
            </a:r>
          </a:p>
          <a:p>
            <a:pPr lvl="2"/>
            <a:r>
              <a:rPr lang="en-AU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not a huge proportionate impost on large </a:t>
            </a:r>
            <a:r>
              <a:rPr lang="en-AU" sz="135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datasets’</a:t>
            </a:r>
            <a:r>
              <a:rPr lang="en-AU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production</a:t>
            </a:r>
          </a:p>
          <a:p>
            <a:pPr lvl="2"/>
            <a:r>
              <a:rPr lang="en-AU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Can be a one-time task</a:t>
            </a:r>
          </a:p>
          <a:p>
            <a:pPr lvl="1"/>
            <a:r>
              <a:rPr lang="en-AU" sz="13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 datasets &amp; data</a:t>
            </a:r>
          </a:p>
          <a:p>
            <a:pPr lvl="2"/>
            <a:r>
              <a:rPr lang="en-AU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national responsibility</a:t>
            </a:r>
          </a:p>
          <a:p>
            <a:pPr lvl="2"/>
            <a:r>
              <a:rPr lang="en-AU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Requires coordination &amp; discipline</a:t>
            </a:r>
          </a:p>
          <a:p>
            <a:pPr lvl="2"/>
            <a:endParaRPr lang="en-AU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AU" sz="1800" dirty="0"/>
              <a:t>With harmonisation Preparation is </a:t>
            </a:r>
            <a:r>
              <a:rPr lang="en-AU" sz="1800" i="1" dirty="0"/>
              <a:t>easy…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439973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Data harmonization &amp; integrity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0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Integrity</a:t>
            </a:r>
          </a:p>
          <a:p>
            <a:pPr lvl="1"/>
            <a:r>
              <a:rPr lang="en-AU" sz="1350" dirty="0"/>
              <a:t>Indicated by</a:t>
            </a:r>
          </a:p>
          <a:p>
            <a:pPr lvl="2"/>
            <a:r>
              <a:rPr lang="en-AU" sz="1200" dirty="0"/>
              <a:t>Nominating Accredited Data Authorities</a:t>
            </a:r>
          </a:p>
          <a:p>
            <a:pPr lvl="2"/>
            <a:r>
              <a:rPr lang="en-AU" sz="1200" dirty="0"/>
              <a:t>Use of national identifiers</a:t>
            </a:r>
          </a:p>
          <a:p>
            <a:pPr lvl="1"/>
            <a:r>
              <a:rPr lang="en-AU" sz="1350" dirty="0"/>
              <a:t>Preserved by</a:t>
            </a:r>
          </a:p>
          <a:p>
            <a:pPr lvl="2"/>
            <a:r>
              <a:rPr lang="en-AU" sz="1200" dirty="0"/>
              <a:t>Allowing distributed publication</a:t>
            </a:r>
          </a:p>
          <a:p>
            <a:pPr lvl="2"/>
            <a:r>
              <a:rPr lang="en-AU" sz="1200" dirty="0"/>
              <a:t>Oversight of publication methods &amp; standards  </a:t>
            </a:r>
          </a:p>
          <a:p>
            <a:pPr lvl="3"/>
            <a:r>
              <a:rPr lang="en-AU" sz="1050" dirty="0"/>
              <a:t>National Data Commissioner</a:t>
            </a:r>
          </a:p>
          <a:p>
            <a:pPr lvl="3"/>
            <a:r>
              <a:rPr lang="en-AU" sz="1050" dirty="0"/>
              <a:t>Digital Transformation Agency</a:t>
            </a:r>
          </a:p>
          <a:p>
            <a:pPr lvl="3"/>
            <a:r>
              <a:rPr lang="en-AU" sz="1050" dirty="0"/>
              <a:t>Linked Data WG</a:t>
            </a:r>
          </a:p>
          <a:p>
            <a:pPr lvl="2"/>
            <a:r>
              <a:rPr lang="en-AU" sz="1350" dirty="0">
                <a:solidFill>
                  <a:srgbClr val="851902"/>
                </a:solidFill>
              </a:rPr>
              <a:t>Data quality a matter for individual jurisdictions</a:t>
            </a:r>
          </a:p>
          <a:p>
            <a:pPr lvl="1"/>
            <a:r>
              <a:rPr lang="en-AU" sz="1350" dirty="0"/>
              <a:t>Checked by</a:t>
            </a:r>
          </a:p>
          <a:p>
            <a:pPr lvl="2"/>
            <a:r>
              <a:rPr lang="en-AU" sz="1200" dirty="0"/>
              <a:t>Projects that demonstrate distributed data use</a:t>
            </a:r>
          </a:p>
          <a:p>
            <a:pPr lvl="2"/>
            <a:r>
              <a:rPr lang="en-AU" sz="1200" dirty="0"/>
              <a:t>Data validators*</a:t>
            </a:r>
            <a:endParaRPr lang="en-AU" sz="1650" dirty="0"/>
          </a:p>
          <a:p>
            <a:pPr lvl="1"/>
            <a:endParaRPr lang="en-AU" sz="1350" i="1" dirty="0"/>
          </a:p>
        </p:txBody>
      </p:sp>
    </p:spTree>
    <p:extLst>
      <p:ext uri="{BB962C8B-B14F-4D97-AF65-F5344CB8AC3E}">
        <p14:creationId xmlns:p14="http://schemas.microsoft.com/office/powerpoint/2010/main" val="3324095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Aust Govt Integrated Set of Ontologies (AGISO)</a:t>
            </a:r>
            <a:endParaRPr sz="225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6172200" cy="366424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ts val="1100"/>
              <a:buNone/>
            </a:pPr>
            <a:endParaRPr lang="en-AU" sz="1800" dirty="0"/>
          </a:p>
          <a:p>
            <a:pPr marL="0" indent="0">
              <a:lnSpc>
                <a:spcPct val="150000"/>
              </a:lnSpc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ts val="1100"/>
              <a:buNone/>
            </a:pPr>
            <a:r>
              <a:rPr lang="en-AU" sz="1800" dirty="0"/>
              <a:t>CSIRO is </a:t>
            </a:r>
            <a:r>
              <a:rPr lang="en-US" sz="1800" dirty="0"/>
              <a:t>developing tools to</a:t>
            </a:r>
          </a:p>
          <a:p>
            <a:pPr marL="257175" indent="-257175">
              <a:lnSpc>
                <a:spcPct val="150000"/>
              </a:lnSpc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ct val="150000"/>
            </a:pPr>
            <a:r>
              <a:rPr lang="en-US" sz="1350" dirty="0"/>
              <a:t>Publish models and collections of them for reuse</a:t>
            </a:r>
          </a:p>
          <a:p>
            <a:pPr marL="257175" indent="-257175">
              <a:lnSpc>
                <a:spcPct val="150000"/>
              </a:lnSpc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ct val="150000"/>
            </a:pPr>
            <a:r>
              <a:rPr lang="en-US" sz="1350" dirty="0"/>
              <a:t>Validate detailed models’ adherence to overarching models</a:t>
            </a:r>
          </a:p>
          <a:p>
            <a:pPr marL="257175" indent="-257175">
              <a:lnSpc>
                <a:spcPct val="150000"/>
              </a:lnSpc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ct val="150000"/>
            </a:pPr>
            <a:r>
              <a:rPr lang="en-US" sz="1350" dirty="0"/>
              <a:t>Validate data’s adherence to models</a:t>
            </a:r>
          </a:p>
          <a:p>
            <a:pPr marL="257175" indent="-257175">
              <a:lnSpc>
                <a:spcPct val="150000"/>
              </a:lnSpc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ct val="150000"/>
            </a:pPr>
            <a:endParaRPr lang="en-US" sz="1350" dirty="0"/>
          </a:p>
          <a:p>
            <a:pPr marL="257175" indent="-257175">
              <a:lnSpc>
                <a:spcPct val="150000"/>
              </a:lnSpc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ct val="150000"/>
            </a:pPr>
            <a:r>
              <a:rPr lang="en-US" sz="1350" dirty="0"/>
              <a:t>CSIRO involved in web standards – W3C – and tools for Web Ontology Language content validation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C28EEF-A0CE-BA45-B124-0D6F162E4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901" y="1063229"/>
            <a:ext cx="702911" cy="70291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AGISO cont. – LOC-I</a:t>
            </a:r>
            <a:endParaRPr sz="2250" b="0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450"/>
              </a:spcAft>
              <a:buClr>
                <a:schemeClr val="dk1"/>
              </a:buClr>
              <a:buSzPts val="1100"/>
              <a:buNone/>
            </a:pPr>
            <a:r>
              <a:rPr lang="en-AU" sz="1800" dirty="0">
                <a:latin typeface="Avenir Roman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implementation test in LOC-I project</a:t>
            </a:r>
            <a:endParaRPr lang="en-AU" sz="1800" dirty="0">
              <a:solidFill>
                <a:srgbClr val="234061"/>
              </a:solidFill>
              <a:latin typeface="Avenir Roman" panose="02000503020000020003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021DF3D0-CF52-4A18-A5FB-92B2C5F9EB90}"/>
              </a:ext>
            </a:extLst>
          </p:cNvPr>
          <p:cNvSpPr/>
          <p:nvPr/>
        </p:nvSpPr>
        <p:spPr>
          <a:xfrm>
            <a:off x="2034332" y="2366113"/>
            <a:ext cx="836909" cy="703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Govt. Org Data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81ED9B8-BB8F-49C1-9AB4-11F26BFA14F9}"/>
              </a:ext>
            </a:extLst>
          </p:cNvPr>
          <p:cNvSpPr/>
          <p:nvPr/>
        </p:nvSpPr>
        <p:spPr>
          <a:xfrm>
            <a:off x="3903816" y="2366113"/>
            <a:ext cx="836909" cy="703235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Business Data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63BA3FE-C529-446A-A990-0F9AC98AD900}"/>
              </a:ext>
            </a:extLst>
          </p:cNvPr>
          <p:cNvSpPr/>
          <p:nvPr/>
        </p:nvSpPr>
        <p:spPr>
          <a:xfrm>
            <a:off x="5773300" y="2366115"/>
            <a:ext cx="836909" cy="703235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Enviro Data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F35E0B4F-30A9-42B9-B9C5-D28A17004AA0}"/>
              </a:ext>
            </a:extLst>
          </p:cNvPr>
          <p:cNvSpPr/>
          <p:nvPr/>
        </p:nvSpPr>
        <p:spPr>
          <a:xfrm>
            <a:off x="2871241" y="3791988"/>
            <a:ext cx="836909" cy="43264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Geofabric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98CD2AA-A13F-41AA-B4BC-6020FA95632C}"/>
              </a:ext>
            </a:extLst>
          </p:cNvPr>
          <p:cNvSpPr/>
          <p:nvPr/>
        </p:nvSpPr>
        <p:spPr>
          <a:xfrm>
            <a:off x="3903816" y="3791988"/>
            <a:ext cx="836909" cy="432642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FA60DE0-BBF6-4C76-8516-B8DB7B003A71}"/>
              </a:ext>
            </a:extLst>
          </p:cNvPr>
          <p:cNvSpPr/>
          <p:nvPr/>
        </p:nvSpPr>
        <p:spPr>
          <a:xfrm>
            <a:off x="4936391" y="3796519"/>
            <a:ext cx="836909" cy="432642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Adm Bnds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F3A21F-0BC6-4AEE-A954-1568B3D56E3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452786" y="3069348"/>
            <a:ext cx="836909" cy="72264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23B213-9CE6-4983-B450-601FBEE7CEC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H="1">
            <a:off x="5354845" y="3069350"/>
            <a:ext cx="836909" cy="72716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7B5847-1028-45D2-A826-967DC9F213B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322270" y="3069348"/>
            <a:ext cx="0" cy="72264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1E9D33-A4D6-4B05-BC76-3478449FC7CE}"/>
              </a:ext>
            </a:extLst>
          </p:cNvPr>
          <p:cNvSpPr txBox="1"/>
          <p:nvPr/>
        </p:nvSpPr>
        <p:spPr>
          <a:xfrm>
            <a:off x="2151373" y="3223022"/>
            <a:ext cx="1289135" cy="253916"/>
          </a:xfrm>
          <a:prstGeom prst="rect">
            <a:avLst/>
          </a:prstGeom>
          <a:solidFill>
            <a:srgbClr val="E4E4E4"/>
          </a:solidFill>
        </p:spPr>
        <p:txBody>
          <a:bodyPr wrap="none" rtlCol="0">
            <a:spAutoFit/>
          </a:bodyPr>
          <a:lstStyle/>
          <a:p>
            <a:r>
              <a:rPr lang="en-AU" sz="1050" dirty="0"/>
              <a:t>spatial association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85138-62F2-42B5-A1EE-E57D46AB6EE4}"/>
              </a:ext>
            </a:extLst>
          </p:cNvPr>
          <p:cNvSpPr txBox="1"/>
          <p:nvPr/>
        </p:nvSpPr>
        <p:spPr>
          <a:xfrm>
            <a:off x="3700236" y="3216968"/>
            <a:ext cx="1289135" cy="253916"/>
          </a:xfrm>
          <a:prstGeom prst="rect">
            <a:avLst/>
          </a:prstGeom>
          <a:solidFill>
            <a:srgbClr val="E4E4E4"/>
          </a:solidFill>
        </p:spPr>
        <p:txBody>
          <a:bodyPr wrap="none" rtlCol="0">
            <a:spAutoFit/>
          </a:bodyPr>
          <a:lstStyle/>
          <a:p>
            <a:r>
              <a:rPr lang="en-AU" sz="1050" dirty="0"/>
              <a:t>spatial association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ABE9D-D54F-42CA-A1A4-67D279612A29}"/>
              </a:ext>
            </a:extLst>
          </p:cNvPr>
          <p:cNvSpPr txBox="1"/>
          <p:nvPr/>
        </p:nvSpPr>
        <p:spPr>
          <a:xfrm>
            <a:off x="5257012" y="3216968"/>
            <a:ext cx="1289135" cy="253916"/>
          </a:xfrm>
          <a:prstGeom prst="rect">
            <a:avLst/>
          </a:prstGeom>
          <a:solidFill>
            <a:srgbClr val="E4E4E4"/>
          </a:solidFill>
        </p:spPr>
        <p:txBody>
          <a:bodyPr wrap="none" rtlCol="0">
            <a:spAutoFit/>
          </a:bodyPr>
          <a:lstStyle/>
          <a:p>
            <a:r>
              <a:rPr lang="en-AU" sz="1050" dirty="0"/>
              <a:t>spatial association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A576060-A371-46BB-951F-304079FE4DA8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rot="5400000" flipH="1">
            <a:off x="4320005" y="3194320"/>
            <a:ext cx="4531" cy="2065151"/>
          </a:xfrm>
          <a:prstGeom prst="bentConnector3">
            <a:avLst>
              <a:gd name="adj1" fmla="val -3784142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8406D8-FF8F-4CC4-9025-C7554950643A}"/>
              </a:ext>
            </a:extLst>
          </p:cNvPr>
          <p:cNvCxnSpPr>
            <a:cxnSpLocks/>
            <a:stCxn id="9" idx="2"/>
            <a:endCxn id="8" idx="4"/>
          </p:cNvCxnSpPr>
          <p:nvPr/>
        </p:nvCxnSpPr>
        <p:spPr>
          <a:xfrm flipH="1" flipV="1">
            <a:off x="4740725" y="4008309"/>
            <a:ext cx="195667" cy="4531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0B53AE-53D3-4951-BF23-2B4CDFCD1420}"/>
              </a:ext>
            </a:extLst>
          </p:cNvPr>
          <p:cNvCxnSpPr>
            <a:cxnSpLocks/>
            <a:stCxn id="8" idx="2"/>
            <a:endCxn id="7" idx="4"/>
          </p:cNvCxnSpPr>
          <p:nvPr/>
        </p:nvCxnSpPr>
        <p:spPr>
          <a:xfrm flipH="1">
            <a:off x="3708150" y="4008309"/>
            <a:ext cx="195667" cy="0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80BBFB1-28E2-409A-9ACC-C34DC4A05A8A}"/>
              </a:ext>
            </a:extLst>
          </p:cNvPr>
          <p:cNvSpPr txBox="1"/>
          <p:nvPr/>
        </p:nvSpPr>
        <p:spPr>
          <a:xfrm>
            <a:off x="3754561" y="4445481"/>
            <a:ext cx="13227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AGISO association</a:t>
            </a:r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B0ADD17-5DF5-4D29-A087-A22C29E44D25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5400000" flipH="1" flipV="1">
            <a:off x="3387528" y="1431372"/>
            <a:ext cx="1" cy="1869484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7F1C188-85EF-47FF-AF41-9B78AAAEFF50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6200000" flipH="1">
            <a:off x="5257011" y="1431372"/>
            <a:ext cx="2" cy="1869484"/>
          </a:xfrm>
          <a:prstGeom prst="curvedConnector3">
            <a:avLst>
              <a:gd name="adj1" fmla="val -762000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63214A6-167A-48BB-BA0E-1EC9A2422D22}"/>
              </a:ext>
            </a:extLst>
          </p:cNvPr>
          <p:cNvSpPr txBox="1"/>
          <p:nvPr/>
        </p:nvSpPr>
        <p:spPr>
          <a:xfrm>
            <a:off x="2769451" y="1892808"/>
            <a:ext cx="1160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path association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B8308-9E4D-41BB-9AB8-6F704AB17596}"/>
              </a:ext>
            </a:extLst>
          </p:cNvPr>
          <p:cNvSpPr txBox="1"/>
          <p:nvPr/>
        </p:nvSpPr>
        <p:spPr>
          <a:xfrm>
            <a:off x="4702653" y="1891691"/>
            <a:ext cx="3373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</a:rPr>
              <a:t>path association  </a:t>
            </a:r>
            <a:r>
              <a:rPr lang="en-AU" sz="1050" dirty="0">
                <a:solidFill>
                  <a:srgbClr val="851902"/>
                </a:solidFill>
                <a:sym typeface="Wingdings" pitchFamily="2" charset="2"/>
              </a:rPr>
              <a:t></a:t>
            </a:r>
            <a:r>
              <a:rPr lang="en-AU" sz="1050" dirty="0">
                <a:solidFill>
                  <a:srgbClr val="851902"/>
                </a:solidFill>
              </a:rPr>
              <a:t> via spatial &amp; AGISO associations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3BBC775-A4DA-45B5-AA5E-DD4D2CD45CAD}"/>
              </a:ext>
            </a:extLst>
          </p:cNvPr>
          <p:cNvSpPr/>
          <p:nvPr/>
        </p:nvSpPr>
        <p:spPr>
          <a:xfrm>
            <a:off x="2452786" y="3621478"/>
            <a:ext cx="3738968" cy="11100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882CA5-8188-4F91-85C1-C252FF9C8611}"/>
              </a:ext>
            </a:extLst>
          </p:cNvPr>
          <p:cNvSpPr txBox="1"/>
          <p:nvPr/>
        </p:nvSpPr>
        <p:spPr>
          <a:xfrm>
            <a:off x="6233783" y="4061094"/>
            <a:ext cx="15840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>
                    <a:lumMod val="65000"/>
                  </a:schemeClr>
                </a:solidFill>
              </a:rPr>
              <a:t>AGISO spatial datasets</a:t>
            </a:r>
          </a:p>
        </p:txBody>
      </p:sp>
    </p:spTree>
    <p:extLst>
      <p:ext uri="{BB962C8B-B14F-4D97-AF65-F5344CB8AC3E}">
        <p14:creationId xmlns:p14="http://schemas.microsoft.com/office/powerpoint/2010/main" val="587941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Outline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5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Australian data landscape</a:t>
            </a:r>
          </a:p>
          <a:p>
            <a:r>
              <a:rPr lang="en-AU" sz="1800" dirty="0"/>
              <a:t>Distributed data production</a:t>
            </a:r>
          </a:p>
          <a:p>
            <a:pPr lvl="1"/>
            <a:r>
              <a:rPr lang="en-AU" sz="1350" dirty="0"/>
              <a:t>Producing data independently with individual authority</a:t>
            </a:r>
          </a:p>
          <a:p>
            <a:r>
              <a:rPr lang="en-AU" sz="1800" dirty="0"/>
              <a:t>Interoperability</a:t>
            </a:r>
          </a:p>
          <a:p>
            <a:pPr lvl="1"/>
            <a:r>
              <a:rPr lang="en-AU" sz="1350" dirty="0"/>
              <a:t>Allowing data to interoperate with other independently-produced government data</a:t>
            </a:r>
          </a:p>
          <a:p>
            <a:r>
              <a:rPr lang="en-AU" sz="1800" dirty="0"/>
              <a:t>Data harmonisation &amp; integrity</a:t>
            </a:r>
          </a:p>
          <a:p>
            <a:pPr lvl="1"/>
            <a:r>
              <a:rPr lang="en-AU" sz="1350" dirty="0"/>
              <a:t>Reducing the effort required for data harmonising for use while still maintaining data integrity</a:t>
            </a:r>
          </a:p>
          <a:p>
            <a:pPr lvl="1"/>
            <a:endParaRPr lang="en-AU" sz="13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AU" sz="1800" dirty="0"/>
              <a:t>Summary of aims for industry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A3A4F-023F-4641-9124-9B1F4304F967}"/>
              </a:ext>
            </a:extLst>
          </p:cNvPr>
          <p:cNvSpPr/>
          <p:nvPr/>
        </p:nvSpPr>
        <p:spPr>
          <a:xfrm>
            <a:off x="1485899" y="1283881"/>
            <a:ext cx="5861198" cy="2686024"/>
          </a:xfrm>
          <a:prstGeom prst="rect">
            <a:avLst/>
          </a:prstGeom>
          <a:solidFill>
            <a:srgbClr val="E4E4E4">
              <a:alpha val="74902"/>
            </a:srgbClr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8529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BF42-441B-D640-8B3C-141C1C01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aims for 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2369-0FCA-4E44-B7F0-473BA14E5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Government data should be</a:t>
            </a:r>
          </a:p>
          <a:p>
            <a:pPr lvl="1"/>
            <a:r>
              <a:rPr lang="en-US" dirty="0"/>
              <a:t>Easier to harmonize and thus use</a:t>
            </a:r>
          </a:p>
          <a:p>
            <a:pPr lvl="1"/>
            <a:r>
              <a:rPr lang="en-US" dirty="0"/>
              <a:t>Trusted due to authority retained</a:t>
            </a:r>
          </a:p>
          <a:p>
            <a:pPr lvl="1"/>
            <a:r>
              <a:rPr lang="en-US" dirty="0"/>
              <a:t>Indicates how industry could/should operate</a:t>
            </a:r>
          </a:p>
          <a:p>
            <a:pPr lvl="1"/>
            <a:r>
              <a:rPr lang="en-US" dirty="0"/>
              <a:t>Able to be used in non-open systems</a:t>
            </a:r>
          </a:p>
        </p:txBody>
      </p:sp>
      <p:sp>
        <p:nvSpPr>
          <p:cNvPr id="4" name="Cylinder 10">
            <a:extLst>
              <a:ext uri="{FF2B5EF4-FFF2-40B4-BE49-F238E27FC236}">
                <a16:creationId xmlns:a16="http://schemas.microsoft.com/office/drawing/2014/main" id="{0F2B9B05-F198-1546-B590-5412704085F2}"/>
              </a:ext>
            </a:extLst>
          </p:cNvPr>
          <p:cNvSpPr/>
          <p:nvPr/>
        </p:nvSpPr>
        <p:spPr>
          <a:xfrm>
            <a:off x="4598579" y="4165677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5" name="Cylinder 10">
            <a:extLst>
              <a:ext uri="{FF2B5EF4-FFF2-40B4-BE49-F238E27FC236}">
                <a16:creationId xmlns:a16="http://schemas.microsoft.com/office/drawing/2014/main" id="{84A829B3-BFD3-2B4C-9210-84B56F4C46B7}"/>
              </a:ext>
            </a:extLst>
          </p:cNvPr>
          <p:cNvSpPr/>
          <p:nvPr/>
        </p:nvSpPr>
        <p:spPr>
          <a:xfrm>
            <a:off x="3872746" y="4063082"/>
            <a:ext cx="580667" cy="605318"/>
          </a:xfrm>
          <a:prstGeom prst="can">
            <a:avLst/>
          </a:prstGeom>
          <a:solidFill>
            <a:srgbClr val="851902"/>
          </a:solidFill>
          <a:ln>
            <a:solidFill>
              <a:srgbClr val="851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B1D7068-39ED-2243-899B-E26CEFCE53C5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0800000" flipH="1">
            <a:off x="3872747" y="4165677"/>
            <a:ext cx="1016166" cy="200064"/>
          </a:xfrm>
          <a:prstGeom prst="curvedConnector4">
            <a:avLst>
              <a:gd name="adj1" fmla="val -16872"/>
              <a:gd name="adj2" fmla="val 236979"/>
            </a:avLst>
          </a:prstGeom>
          <a:ln w="1905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AB06A00-3625-9440-9959-2513391A83F7}"/>
              </a:ext>
            </a:extLst>
          </p:cNvPr>
          <p:cNvCxnSpPr>
            <a:cxnSpLocks/>
            <a:stCxn id="4" idx="4"/>
            <a:endCxn id="5" idx="3"/>
          </p:cNvCxnSpPr>
          <p:nvPr/>
        </p:nvCxnSpPr>
        <p:spPr>
          <a:xfrm flipH="1">
            <a:off x="4163080" y="4468336"/>
            <a:ext cx="1016166" cy="200064"/>
          </a:xfrm>
          <a:prstGeom prst="curvedConnector4">
            <a:avLst>
              <a:gd name="adj1" fmla="val -16872"/>
              <a:gd name="adj2" fmla="val 236979"/>
            </a:avLst>
          </a:prstGeom>
          <a:ln w="19050">
            <a:solidFill>
              <a:srgbClr val="8519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10">
            <a:extLst>
              <a:ext uri="{FF2B5EF4-FFF2-40B4-BE49-F238E27FC236}">
                <a16:creationId xmlns:a16="http://schemas.microsoft.com/office/drawing/2014/main" id="{39F069CC-5AB7-BB4A-B690-6E870142D250}"/>
              </a:ext>
            </a:extLst>
          </p:cNvPr>
          <p:cNvSpPr/>
          <p:nvPr/>
        </p:nvSpPr>
        <p:spPr>
          <a:xfrm>
            <a:off x="5339116" y="3657829"/>
            <a:ext cx="580667" cy="605318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13E2C8D9-E57C-9146-9826-839E0400A678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rot="10800000" flipV="1">
            <a:off x="4888914" y="3960487"/>
            <a:ext cx="450203" cy="205190"/>
          </a:xfrm>
          <a:prstGeom prst="curvedConnector2">
            <a:avLst/>
          </a:prstGeom>
          <a:ln w="19050">
            <a:solidFill>
              <a:srgbClr val="23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211B290-9A75-0549-9E68-EFE902787F17}"/>
              </a:ext>
            </a:extLst>
          </p:cNvPr>
          <p:cNvCxnSpPr>
            <a:cxnSpLocks/>
            <a:stCxn id="4" idx="4"/>
            <a:endCxn id="8" idx="3"/>
          </p:cNvCxnSpPr>
          <p:nvPr/>
        </p:nvCxnSpPr>
        <p:spPr>
          <a:xfrm flipV="1">
            <a:off x="5179246" y="4263146"/>
            <a:ext cx="450203" cy="205190"/>
          </a:xfrm>
          <a:prstGeom prst="curvedConnector2">
            <a:avLst/>
          </a:prstGeom>
          <a:ln w="19050">
            <a:solidFill>
              <a:srgbClr val="23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10">
            <a:extLst>
              <a:ext uri="{FF2B5EF4-FFF2-40B4-BE49-F238E27FC236}">
                <a16:creationId xmlns:a16="http://schemas.microsoft.com/office/drawing/2014/main" id="{E75016CF-122F-1341-A4B5-398C4B7E2F5A}"/>
              </a:ext>
            </a:extLst>
          </p:cNvPr>
          <p:cNvSpPr/>
          <p:nvPr/>
        </p:nvSpPr>
        <p:spPr>
          <a:xfrm>
            <a:off x="6627230" y="4151502"/>
            <a:ext cx="1248620" cy="90867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5F48087-615A-BF47-88CC-579511301C1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070227" y="3724054"/>
            <a:ext cx="1181314" cy="42744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FB90433-BE6A-F145-AA18-13F90944349C}"/>
              </a:ext>
            </a:extLst>
          </p:cNvPr>
          <p:cNvSpPr/>
          <p:nvPr/>
        </p:nvSpPr>
        <p:spPr>
          <a:xfrm>
            <a:off x="3491444" y="3439582"/>
            <a:ext cx="2918036" cy="1647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96458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400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Questions?</a:t>
            </a:r>
            <a:endParaRPr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684735" y="1511671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723C3D"/>
              </a:buClr>
              <a:buSzPts val="2400"/>
            </a:pPr>
            <a:r>
              <a:rPr lang="en-US" sz="2400" b="1" dirty="0">
                <a:solidFill>
                  <a:srgbClr val="85190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Calibri"/>
              </a:rPr>
              <a:t>Contacts</a:t>
            </a:r>
          </a:p>
          <a:p>
            <a:pPr marL="0" indent="0">
              <a:spcBef>
                <a:spcPts val="0"/>
              </a:spcBef>
              <a:buClr>
                <a:srgbClr val="723C3D"/>
              </a:buClr>
              <a:buSzPts val="2400"/>
            </a:pPr>
            <a:endParaRPr lang="en-US" sz="1800" dirty="0">
              <a:solidFill>
                <a:srgbClr val="723C3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723C3D"/>
              </a:buClr>
              <a:buSzPts val="2400"/>
            </a:pPr>
            <a:r>
              <a:rPr lang="en-US" dirty="0">
                <a:sym typeface="Calibri"/>
              </a:rPr>
              <a:t>AGLDWG:  </a:t>
            </a:r>
            <a:r>
              <a:rPr lang="en-US" dirty="0">
                <a:sym typeface="Calibri"/>
                <a:hlinkClick r:id="rId3"/>
              </a:rPr>
              <a:t>http://linked.data.gov.au</a:t>
            </a:r>
            <a:r>
              <a:rPr lang="en-US" dirty="0">
                <a:sym typeface="Calibri"/>
              </a:rPr>
              <a:t> </a:t>
            </a:r>
          </a:p>
          <a:p>
            <a:pPr marL="0" indent="0">
              <a:spcBef>
                <a:spcPts val="0"/>
              </a:spcBef>
              <a:buClr>
                <a:srgbClr val="723C3D"/>
              </a:buClr>
              <a:buSzPts val="2400"/>
            </a:pPr>
            <a:endParaRPr lang="en-US" dirty="0"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723C3D"/>
              </a:buClr>
              <a:buSzPts val="2400"/>
            </a:pPr>
            <a:r>
              <a:rPr lang="en-US" dirty="0">
                <a:sym typeface="Calibri"/>
              </a:rPr>
              <a:t>Nicholas:    </a:t>
            </a:r>
            <a:r>
              <a:rPr lang="en-US" dirty="0">
                <a:sym typeface="Calibri"/>
                <a:hlinkClick r:id="rId4"/>
              </a:rPr>
              <a:t>nicholas.car@csiro.au</a:t>
            </a:r>
            <a:r>
              <a:rPr lang="en-US" dirty="0">
                <a:sym typeface="Calibri"/>
              </a:rPr>
              <a:t> </a:t>
            </a:r>
            <a:endParaRPr lang="en-US" dirty="0"/>
          </a:p>
          <a:p>
            <a:pPr marL="0" indent="0">
              <a:spcBef>
                <a:spcPts val="0"/>
              </a:spcBef>
              <a:buClr>
                <a:srgbClr val="723C3D"/>
              </a:buClr>
              <a:buSzPts val="2400"/>
            </a:pPr>
            <a:endParaRPr dirty="0">
              <a:latin typeface="Courie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FA079-4999-2345-9704-D93049FA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944" y="3494703"/>
            <a:ext cx="1849056" cy="1648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143000" y="3619500"/>
            <a:ext cx="6858000" cy="15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 dirty="0">
              <a:solidFill>
                <a:schemeClr val="lt1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t="15086" b="16218"/>
          <a:stretch/>
        </p:blipFill>
        <p:spPr>
          <a:xfrm>
            <a:off x="2510355" y="3711946"/>
            <a:ext cx="1254048" cy="45608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Australian Government Linked Data WG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900" y="963593"/>
            <a:ext cx="6172200" cy="26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09563" indent="-214313">
              <a:spcBef>
                <a:spcPts val="0"/>
              </a:spcBef>
              <a:buSzPts val="1600"/>
            </a:pPr>
            <a:r>
              <a:rPr lang="en-US" sz="1800" dirty="0">
                <a:latin typeface="Avenir Roman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Aust. Gov. experts and champions for Linked Data</a:t>
            </a:r>
            <a:br>
              <a:rPr lang="en-US" sz="1800" dirty="0">
                <a:latin typeface="Avenir Roman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1800" b="1" dirty="0">
              <a:latin typeface="Avenir Roman" panose="02000503020000020003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09563" indent="-214313">
              <a:spcBef>
                <a:spcPts val="0"/>
              </a:spcBef>
              <a:buSzPts val="1600"/>
            </a:pPr>
            <a:r>
              <a:rPr lang="en-US" sz="1800" dirty="0">
                <a:latin typeface="Avenir Roman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Informal body, formal participation of members</a:t>
            </a:r>
          </a:p>
          <a:p>
            <a:pPr marL="309563" indent="-214313">
              <a:spcBef>
                <a:spcPts val="0"/>
              </a:spcBef>
              <a:buSzPts val="1600"/>
            </a:pPr>
            <a:endParaRPr lang="en-US" sz="1800" dirty="0">
              <a:latin typeface="Avenir Roman" panose="02000503020000020003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09563" indent="-214313">
              <a:spcBef>
                <a:spcPts val="0"/>
              </a:spcBef>
              <a:buSzPts val="1600"/>
            </a:pPr>
            <a:r>
              <a:rPr lang="en-US" sz="1800" dirty="0">
                <a:latin typeface="Avenir Roman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Established 2012</a:t>
            </a:r>
          </a:p>
          <a:p>
            <a:pPr marL="309563" indent="-214313">
              <a:spcBef>
                <a:spcPts val="0"/>
              </a:spcBef>
              <a:buSzPts val="1600"/>
            </a:pPr>
            <a:endParaRPr lang="en-US" sz="1800" dirty="0">
              <a:latin typeface="Avenir Roman" panose="02000503020000020003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09563" indent="-214313">
              <a:spcBef>
                <a:spcPts val="0"/>
              </a:spcBef>
              <a:buSzPts val="1600"/>
            </a:pPr>
            <a:r>
              <a:rPr lang="en-US" sz="1800" dirty="0">
                <a:latin typeface="Avenir Roman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Recent membership growth due to govt. policy interest</a:t>
            </a:r>
          </a:p>
          <a:p>
            <a:pPr marL="309563" indent="-214313">
              <a:spcBef>
                <a:spcPts val="0"/>
              </a:spcBef>
              <a:buSzPts val="1600"/>
            </a:pPr>
            <a:endParaRPr lang="en-US" sz="1800" dirty="0">
              <a:latin typeface="Avenir Roman" panose="02000503020000020003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09563" indent="-214313">
              <a:spcBef>
                <a:spcPts val="0"/>
              </a:spcBef>
              <a:buSzPts val="1600"/>
            </a:pPr>
            <a:r>
              <a:rPr lang="en-US" sz="1800" dirty="0">
                <a:latin typeface="Avenir Roman" panose="02000503020000020003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Operates with an MoU between agencies</a:t>
            </a:r>
            <a:endParaRPr sz="1800" dirty="0">
              <a:latin typeface="Avenir Roman" panose="02000503020000020003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4234" y="4486395"/>
            <a:ext cx="591930" cy="517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1437" y="4451610"/>
            <a:ext cx="587513" cy="58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070" y="4469020"/>
            <a:ext cx="1027905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7">
            <a:alphaModFix/>
          </a:blip>
          <a:srcRect t="-2" b="24277"/>
          <a:stretch/>
        </p:blipFill>
        <p:spPr>
          <a:xfrm>
            <a:off x="3557153" y="4304944"/>
            <a:ext cx="980160" cy="819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8">
            <a:alphaModFix/>
          </a:blip>
          <a:srcRect t="9030"/>
          <a:stretch/>
        </p:blipFill>
        <p:spPr>
          <a:xfrm>
            <a:off x="6728594" y="3726033"/>
            <a:ext cx="1151836" cy="64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19670" y="3732353"/>
            <a:ext cx="811695" cy="56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43981" y="3711939"/>
            <a:ext cx="888565" cy="47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17814" y="4657727"/>
            <a:ext cx="786459" cy="36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90454" y="3758212"/>
            <a:ext cx="753308" cy="51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54227" y="4451597"/>
            <a:ext cx="533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ustralian Taxation Office - Organisations - data.gov.au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716179" y="3707005"/>
            <a:ext cx="889460" cy="61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SMA Australia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474154" y="4689242"/>
            <a:ext cx="938470" cy="30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Digital Transformation Agency logo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17806" y="4170263"/>
            <a:ext cx="1629525" cy="40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>
              <a:buClr>
                <a:srgbClr val="000000"/>
              </a:buClr>
              <a:buSzPts val="3200"/>
            </a:pPr>
            <a:r>
              <a:rPr lang="en-US" dirty="0"/>
              <a:t>Outline</a:t>
            </a:r>
            <a:endParaRPr sz="21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485899" y="1200148"/>
            <a:ext cx="6172200" cy="365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AU" sz="1800" dirty="0"/>
              <a:t>Australian data landscape</a:t>
            </a:r>
          </a:p>
          <a:p>
            <a:r>
              <a:rPr lang="en-AU" sz="1800" dirty="0"/>
              <a:t>Distributed data production</a:t>
            </a:r>
          </a:p>
          <a:p>
            <a:pPr lvl="1"/>
            <a:r>
              <a:rPr lang="en-AU" sz="1350" dirty="0"/>
              <a:t>Producing data independently with individual authority</a:t>
            </a:r>
          </a:p>
          <a:p>
            <a:r>
              <a:rPr lang="en-AU" sz="1800" dirty="0"/>
              <a:t>Interoperability</a:t>
            </a:r>
          </a:p>
          <a:p>
            <a:pPr lvl="1"/>
            <a:r>
              <a:rPr lang="en-AU" sz="1350" dirty="0"/>
              <a:t>Allowing data to interoperate with other independently-produced government data</a:t>
            </a:r>
          </a:p>
          <a:p>
            <a:r>
              <a:rPr lang="en-AU" sz="1800" dirty="0"/>
              <a:t>Data harmonisation &amp; integrity</a:t>
            </a:r>
          </a:p>
          <a:p>
            <a:pPr lvl="1"/>
            <a:r>
              <a:rPr lang="en-AU" sz="1350" dirty="0"/>
              <a:t>Reducing the effort required for data harmonising for use while still maintaining data integrity</a:t>
            </a:r>
          </a:p>
          <a:p>
            <a:pPr lvl="1"/>
            <a:endParaRPr lang="en-AU" sz="13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AU" sz="1800" dirty="0"/>
              <a:t>Summary of aims for industry</a:t>
            </a:r>
          </a:p>
        </p:txBody>
      </p:sp>
    </p:spTree>
    <p:extLst>
      <p:ext uri="{BB962C8B-B14F-4D97-AF65-F5344CB8AC3E}">
        <p14:creationId xmlns:p14="http://schemas.microsoft.com/office/powerpoint/2010/main" val="201695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4367-EB44-1F42-B78F-8FAF2DF0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Australian data landscape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0639C-1E02-2148-B757-3BF84F06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39928"/>
            <a:ext cx="6858000" cy="19742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F9CB-F964-7146-BA1D-8E1724CC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900" y="863554"/>
            <a:ext cx="6172200" cy="2118883"/>
          </a:xfrm>
        </p:spPr>
        <p:txBody>
          <a:bodyPr/>
          <a:lstStyle/>
          <a:p>
            <a:r>
              <a:rPr lang="en-AU" sz="1800" dirty="0"/>
              <a:t>National Innovation &amp; Science Agenda (2015) - $1.1B f</a:t>
            </a:r>
          </a:p>
          <a:p>
            <a:pPr marL="723900" lvl="1" indent="-342900">
              <a:buFont typeface="+mj-lt"/>
              <a:buAutoNum type="arabicPeriod"/>
            </a:pPr>
            <a:r>
              <a:rPr lang="en-AU" sz="1800" dirty="0"/>
              <a:t>backing entrepreneurs’ use of public research</a:t>
            </a:r>
          </a:p>
          <a:p>
            <a:pPr marL="723900" lvl="1" indent="-342900">
              <a:buFont typeface="+mj-lt"/>
              <a:buAutoNum type="arabicPeriod"/>
            </a:pPr>
            <a:r>
              <a:rPr lang="en-AU" sz="1800" dirty="0"/>
              <a:t>increasing industry/research collaboration</a:t>
            </a:r>
          </a:p>
          <a:p>
            <a:pPr marL="723900" lvl="1" indent="-342900">
              <a:buFont typeface="+mj-lt"/>
              <a:buAutoNum type="arabicPeriod"/>
            </a:pPr>
            <a:r>
              <a:rPr lang="en-AU" sz="1800" dirty="0"/>
              <a:t>developing and attracting world-class talent</a:t>
            </a:r>
          </a:p>
          <a:p>
            <a:pPr marL="723900" lvl="1" indent="-342900">
              <a:buFont typeface="+mj-lt"/>
              <a:buAutoNum type="arabicPeriod"/>
            </a:pPr>
            <a:r>
              <a:rPr lang="en-AU" sz="1800" dirty="0"/>
              <a:t>Australian Government leading by example; embracing innovation and agility in business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7A64E-4836-BD41-AF92-46308B9E09ED}"/>
              </a:ext>
            </a:extLst>
          </p:cNvPr>
          <p:cNvSpPr/>
          <p:nvPr/>
        </p:nvSpPr>
        <p:spPr>
          <a:xfrm>
            <a:off x="1302490" y="4802706"/>
            <a:ext cx="68579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1350" dirty="0">
                <a:hlinkClick r:id="rId3"/>
              </a:rPr>
              <a:t>https://www.industry.gov.au/strategies-for-the-future/boosting-innovation-and-science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124127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4367-EB44-1F42-B78F-8FAF2DF0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Australian data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F9CB-F964-7146-BA1D-8E1724CC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863554"/>
            <a:ext cx="6515100" cy="2788730"/>
          </a:xfrm>
        </p:spPr>
        <p:txBody>
          <a:bodyPr/>
          <a:lstStyle/>
          <a:p>
            <a:r>
              <a:rPr lang="en-AU" sz="1800" dirty="0"/>
              <a:t>Data Availability &amp; Use (2017)</a:t>
            </a:r>
          </a:p>
          <a:p>
            <a:pPr lvl="1"/>
            <a:r>
              <a:rPr lang="en-AU" sz="1800" dirty="0"/>
              <a:t>benefits &amp; costs of making Gov. data more available</a:t>
            </a:r>
          </a:p>
          <a:p>
            <a:pPr lvl="1"/>
            <a:r>
              <a:rPr lang="en-AU" sz="1800" dirty="0"/>
              <a:t>options for collection, sharing and release of data </a:t>
            </a:r>
          </a:p>
          <a:p>
            <a:pPr lvl="1"/>
            <a:r>
              <a:rPr lang="en-AU" sz="1800" dirty="0"/>
              <a:t>identified ways consumers could use &amp; benefit from </a:t>
            </a:r>
            <a:br>
              <a:rPr lang="en-AU" sz="1800" dirty="0"/>
            </a:br>
            <a:r>
              <a:rPr lang="en-AU" sz="1800" dirty="0"/>
              <a:t>access to data, particularly data about themselves</a:t>
            </a:r>
          </a:p>
          <a:p>
            <a:pPr lvl="1"/>
            <a:r>
              <a:rPr lang="en-AU" sz="1800" dirty="0"/>
              <a:t>considered individual </a:t>
            </a:r>
            <a:br>
              <a:rPr lang="en-AU" sz="1800" dirty="0"/>
            </a:br>
            <a:r>
              <a:rPr lang="en-AU" sz="1800" dirty="0"/>
              <a:t>privacy &amp; control over </a:t>
            </a:r>
            <a:br>
              <a:rPr lang="en-AU" sz="1800" dirty="0"/>
            </a:br>
            <a:r>
              <a:rPr lang="en-AU" sz="1800" dirty="0"/>
              <a:t>data</a:t>
            </a:r>
            <a:endParaRPr lang="en-AU" sz="82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011B5-AF46-5140-9F35-AC06245291D3}"/>
              </a:ext>
            </a:extLst>
          </p:cNvPr>
          <p:cNvSpPr/>
          <p:nvPr/>
        </p:nvSpPr>
        <p:spPr>
          <a:xfrm>
            <a:off x="1143000" y="3828782"/>
            <a:ext cx="29664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hlinkClick r:id="rId2"/>
              </a:rPr>
              <a:t>https://www.pc.gov.au/inquiries/</a:t>
            </a:r>
            <a:br>
              <a:rPr lang="en-US" sz="1350" dirty="0">
                <a:hlinkClick r:id="rId2"/>
              </a:rPr>
            </a:br>
            <a:r>
              <a:rPr lang="en-US" sz="1350" dirty="0">
                <a:hlinkClick r:id="rId2"/>
              </a:rPr>
              <a:t>completed/data-access#report</a:t>
            </a:r>
            <a:r>
              <a:rPr lang="en-US" sz="135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73C20-FAC3-1F4B-AD87-B59954CB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75" y="2620097"/>
            <a:ext cx="3763925" cy="25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4367-EB44-1F42-B78F-8FAF2DF0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Australian data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F9CB-F964-7146-BA1D-8E1724CC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900" y="1200150"/>
            <a:ext cx="6172200" cy="3879555"/>
          </a:xfrm>
        </p:spPr>
        <p:txBody>
          <a:bodyPr/>
          <a:lstStyle/>
          <a:p>
            <a:r>
              <a:rPr lang="en-AU" sz="1800" dirty="0"/>
              <a:t>Digital Transformation Agency (2017)</a:t>
            </a:r>
          </a:p>
          <a:p>
            <a:pPr lvl="1"/>
            <a:r>
              <a:rPr lang="en-AU" sz="1350" dirty="0"/>
              <a:t>“We exist to make it easy for people to deal with government. We help government transform services to be simple, clear and fast.”</a:t>
            </a:r>
            <a:endParaRPr lang="en-US" sz="1350" dirty="0"/>
          </a:p>
          <a:p>
            <a:endParaRPr lang="en-A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8115-5676-CC42-AB2C-27A5C66E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69167"/>
            <a:ext cx="6858000" cy="1674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846ACB-BC5C-4A48-A2C0-8EA5B9BC15BB}"/>
              </a:ext>
            </a:extLst>
          </p:cNvPr>
          <p:cNvSpPr/>
          <p:nvPr/>
        </p:nvSpPr>
        <p:spPr>
          <a:xfrm>
            <a:off x="3804842" y="3238334"/>
            <a:ext cx="158408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3"/>
              </a:rPr>
              <a:t>https://www.dta.gov.au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31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4367-EB44-1F42-B78F-8FAF2DF0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Australian data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F9CB-F964-7146-BA1D-8E1724CC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900" y="885799"/>
            <a:ext cx="6172200" cy="3879555"/>
          </a:xfrm>
        </p:spPr>
        <p:txBody>
          <a:bodyPr/>
          <a:lstStyle/>
          <a:p>
            <a:r>
              <a:rPr lang="en-AU" sz="1800" dirty="0"/>
              <a:t>National Data Commissioner (2018) </a:t>
            </a:r>
          </a:p>
          <a:p>
            <a:pPr lvl="1"/>
            <a:r>
              <a:rPr lang="en-AU" sz="1800" dirty="0"/>
              <a:t>“implementing a simpler data sharing and </a:t>
            </a:r>
            <a:br>
              <a:rPr lang="en-AU" sz="1800" dirty="0"/>
            </a:br>
            <a:r>
              <a:rPr lang="en-AU" sz="1800" dirty="0"/>
              <a:t>release framework”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AAD22-C289-774A-85D7-9A8C8DCE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4" y="1803769"/>
            <a:ext cx="3476846" cy="3339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21B014-2C4D-854B-9A96-71B3EA8E9DA3}"/>
              </a:ext>
            </a:extLst>
          </p:cNvPr>
          <p:cNvSpPr/>
          <p:nvPr/>
        </p:nvSpPr>
        <p:spPr>
          <a:xfrm>
            <a:off x="1848403" y="4765354"/>
            <a:ext cx="24283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AU" sz="1050" dirty="0">
                <a:hlinkClick r:id="rId3"/>
              </a:rPr>
              <a:t>https://www.datacommissioner.gov.au</a:t>
            </a:r>
            <a:r>
              <a:rPr lang="en-AU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56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23C3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1261</Words>
  <Application>Microsoft Macintosh PowerPoint</Application>
  <PresentationFormat>On-screen Show (16:9)</PresentationFormat>
  <Paragraphs>320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Arial</vt:lpstr>
      <vt:lpstr>Avenir</vt:lpstr>
      <vt:lpstr>Avenir Roman</vt:lpstr>
      <vt:lpstr>Calibri</vt:lpstr>
      <vt:lpstr>Courier</vt:lpstr>
      <vt:lpstr>Wingdings</vt:lpstr>
      <vt:lpstr>Office Theme</vt:lpstr>
      <vt:lpstr>The Australian Case Study:  Governance of Federal Data</vt:lpstr>
      <vt:lpstr>The Australian Case Study:  Governance of Federal Data</vt:lpstr>
      <vt:lpstr>About me – Nicholas Car</vt:lpstr>
      <vt:lpstr>Australian Government Linked Data WG</vt:lpstr>
      <vt:lpstr>Outline</vt:lpstr>
      <vt:lpstr>Australian data landscape</vt:lpstr>
      <vt:lpstr>Australian data landscape</vt:lpstr>
      <vt:lpstr>Australian data landscape</vt:lpstr>
      <vt:lpstr>Australian data landscape</vt:lpstr>
      <vt:lpstr>Outline</vt:lpstr>
      <vt:lpstr>Distributed data production</vt:lpstr>
      <vt:lpstr>Distributed data production</vt:lpstr>
      <vt:lpstr>Distributed data production</vt:lpstr>
      <vt:lpstr>Distributed data production</vt:lpstr>
      <vt:lpstr>PowerPoint Presentation</vt:lpstr>
      <vt:lpstr>Distributed data production</vt:lpstr>
      <vt:lpstr>Outline</vt:lpstr>
      <vt:lpstr>Interoperability</vt:lpstr>
      <vt:lpstr>Interoperability</vt:lpstr>
      <vt:lpstr>Interoperability</vt:lpstr>
      <vt:lpstr>Interoperability</vt:lpstr>
      <vt:lpstr>Interoperability</vt:lpstr>
      <vt:lpstr>Interoperability</vt:lpstr>
      <vt:lpstr>Interoperability</vt:lpstr>
      <vt:lpstr>Interoperability</vt:lpstr>
      <vt:lpstr>Interoperability</vt:lpstr>
      <vt:lpstr>Interoperability</vt:lpstr>
      <vt:lpstr>Interoperability</vt:lpstr>
      <vt:lpstr>Outline</vt:lpstr>
      <vt:lpstr>Data harmonization &amp; integrity</vt:lpstr>
      <vt:lpstr>Data harmonization &amp; integrity</vt:lpstr>
      <vt:lpstr>Data harmonization &amp; integrity</vt:lpstr>
      <vt:lpstr>Aust Govt Integrated Set of Ontologies (AGISO)</vt:lpstr>
      <vt:lpstr>AGISO cont. – LOC-I</vt:lpstr>
      <vt:lpstr>Outline</vt:lpstr>
      <vt:lpstr>Summary of aims for industry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Government Linked Data Working Group (AGLDWG)</dc:title>
  <dc:creator>Car, Nicholas (L&amp;W, Dutton Park)</dc:creator>
  <cp:lastModifiedBy>Nicholas Car</cp:lastModifiedBy>
  <cp:revision>36</cp:revision>
  <dcterms:modified xsi:type="dcterms:W3CDTF">2018-10-02T04:27:00Z</dcterms:modified>
</cp:coreProperties>
</file>