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6"/>
  </p:notesMasterIdLst>
  <p:sldIdLst>
    <p:sldId id="256" r:id="rId2"/>
    <p:sldId id="257" r:id="rId3"/>
    <p:sldId id="286" r:id="rId4"/>
    <p:sldId id="278" r:id="rId5"/>
    <p:sldId id="258" r:id="rId6"/>
    <p:sldId id="279" r:id="rId7"/>
    <p:sldId id="266" r:id="rId8"/>
    <p:sldId id="280" r:id="rId9"/>
    <p:sldId id="281" r:id="rId10"/>
    <p:sldId id="282" r:id="rId11"/>
    <p:sldId id="283" r:id="rId12"/>
    <p:sldId id="284" r:id="rId13"/>
    <p:sldId id="285" r:id="rId14"/>
    <p:sldId id="275" r:id="rId15"/>
  </p:sldIdLst>
  <p:sldSz cx="9144000" cy="6858000" type="screen4x3"/>
  <p:notesSz cx="6797675" cy="99266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icholas.car"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4E4"/>
    <a:srgbClr val="234061"/>
    <a:srgbClr val="851902"/>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8"/>
    <p:restoredTop sz="94635"/>
  </p:normalViewPr>
  <p:slideViewPr>
    <p:cSldViewPr snapToGrid="0" snapToObjects="1">
      <p:cViewPr varScale="1">
        <p:scale>
          <a:sx n="120" d="100"/>
          <a:sy n="120" d="100"/>
        </p:scale>
        <p:origin x="11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holas Car" userId="9200765edd8223da" providerId="LiveId" clId="{B2D595CB-CC66-0543-8A90-ED3AD2728981}"/>
    <pc:docChg chg="undo custSel addSld modSld">
      <pc:chgData name="Nicholas Car" userId="9200765edd8223da" providerId="LiveId" clId="{B2D595CB-CC66-0543-8A90-ED3AD2728981}" dt="2018-05-22T21:10:37.272" v="308" actId="478"/>
      <pc:docMkLst>
        <pc:docMk/>
      </pc:docMkLst>
      <pc:sldChg chg="modSp">
        <pc:chgData name="Nicholas Car" userId="9200765edd8223da" providerId="LiveId" clId="{B2D595CB-CC66-0543-8A90-ED3AD2728981}" dt="2018-05-22T21:09:34.707" v="269" actId="20577"/>
        <pc:sldMkLst>
          <pc:docMk/>
          <pc:sldMk cId="0" sldId="266"/>
        </pc:sldMkLst>
        <pc:spChg chg="mod">
          <ac:chgData name="Nicholas Car" userId="9200765edd8223da" providerId="LiveId" clId="{B2D595CB-CC66-0543-8A90-ED3AD2728981}" dt="2018-05-22T21:09:34.707" v="269" actId="20577"/>
          <ac:spMkLst>
            <pc:docMk/>
            <pc:sldMk cId="0" sldId="266"/>
            <ac:spMk id="184" creationId="{00000000-0000-0000-0000-000000000000}"/>
          </ac:spMkLst>
        </pc:spChg>
        <pc:spChg chg="mod">
          <ac:chgData name="Nicholas Car" userId="9200765edd8223da" providerId="LiveId" clId="{B2D595CB-CC66-0543-8A90-ED3AD2728981}" dt="2018-05-22T21:01:56.234" v="39" actId="20577"/>
          <ac:spMkLst>
            <pc:docMk/>
            <pc:sldMk cId="0" sldId="266"/>
            <ac:spMk id="185" creationId="{00000000-0000-0000-0000-000000000000}"/>
          </ac:spMkLst>
        </pc:spChg>
      </pc:sldChg>
      <pc:sldChg chg="modSp">
        <pc:chgData name="Nicholas Car" userId="9200765edd8223da" providerId="LiveId" clId="{B2D595CB-CC66-0543-8A90-ED3AD2728981}" dt="2018-05-22T21:09:22.364" v="257" actId="20577"/>
        <pc:sldMkLst>
          <pc:docMk/>
          <pc:sldMk cId="2393911635" sldId="279"/>
        </pc:sldMkLst>
        <pc:spChg chg="mod">
          <ac:chgData name="Nicholas Car" userId="9200765edd8223da" providerId="LiveId" clId="{B2D595CB-CC66-0543-8A90-ED3AD2728981}" dt="2018-05-22T21:09:22.364" v="257" actId="20577"/>
          <ac:spMkLst>
            <pc:docMk/>
            <pc:sldMk cId="2393911635" sldId="279"/>
            <ac:spMk id="119" creationId="{00000000-0000-0000-0000-000000000000}"/>
          </ac:spMkLst>
        </pc:spChg>
        <pc:spChg chg="mod">
          <ac:chgData name="Nicholas Car" userId="9200765edd8223da" providerId="LiveId" clId="{B2D595CB-CC66-0543-8A90-ED3AD2728981}" dt="2018-05-22T21:01:19.500" v="0" actId="20577"/>
          <ac:spMkLst>
            <pc:docMk/>
            <pc:sldMk cId="2393911635" sldId="279"/>
            <ac:spMk id="122" creationId="{00000000-0000-0000-0000-000000000000}"/>
          </ac:spMkLst>
        </pc:spChg>
      </pc:sldChg>
      <pc:sldChg chg="addSp delSp modSp">
        <pc:chgData name="Nicholas Car" userId="9200765edd8223da" providerId="LiveId" clId="{B2D595CB-CC66-0543-8A90-ED3AD2728981}" dt="2018-05-22T21:10:37.272" v="308" actId="478"/>
        <pc:sldMkLst>
          <pc:docMk/>
          <pc:sldMk cId="52118901" sldId="285"/>
        </pc:sldMkLst>
        <pc:spChg chg="add del mod">
          <ac:chgData name="Nicholas Car" userId="9200765edd8223da" providerId="LiveId" clId="{B2D595CB-CC66-0543-8A90-ED3AD2728981}" dt="2018-05-22T21:10:37.272" v="308" actId="478"/>
          <ac:spMkLst>
            <pc:docMk/>
            <pc:sldMk cId="52118901" sldId="285"/>
            <ac:spMk id="3" creationId="{896FF765-4379-2D47-90AA-7627A1ED60F0}"/>
          </ac:spMkLst>
        </pc:spChg>
        <pc:spChg chg="mod">
          <ac:chgData name="Nicholas Car" userId="9200765edd8223da" providerId="LiveId" clId="{B2D595CB-CC66-0543-8A90-ED3AD2728981}" dt="2018-05-22T21:10:31.313" v="306" actId="20577"/>
          <ac:spMkLst>
            <pc:docMk/>
            <pc:sldMk cId="52118901" sldId="285"/>
            <ac:spMk id="184" creationId="{00000000-0000-0000-0000-000000000000}"/>
          </ac:spMkLst>
        </pc:spChg>
        <pc:spChg chg="del">
          <ac:chgData name="Nicholas Car" userId="9200765edd8223da" providerId="LiveId" clId="{B2D595CB-CC66-0543-8A90-ED3AD2728981}" dt="2018-05-22T21:10:34.267" v="307" actId="478"/>
          <ac:spMkLst>
            <pc:docMk/>
            <pc:sldMk cId="52118901" sldId="285"/>
            <ac:spMk id="185" creationId="{00000000-0000-0000-0000-000000000000}"/>
          </ac:spMkLst>
        </pc:spChg>
      </pc:sldChg>
      <pc:sldChg chg="addSp delSp modSp add">
        <pc:chgData name="Nicholas Car" userId="9200765edd8223da" providerId="LiveId" clId="{B2D595CB-CC66-0543-8A90-ED3AD2728981}" dt="2018-05-22T21:08:50.615" v="250" actId="14100"/>
        <pc:sldMkLst>
          <pc:docMk/>
          <pc:sldMk cId="2016957920" sldId="286"/>
        </pc:sldMkLst>
        <pc:spChg chg="del">
          <ac:chgData name="Nicholas Car" userId="9200765edd8223da" providerId="LiveId" clId="{B2D595CB-CC66-0543-8A90-ED3AD2728981}" dt="2018-05-22T21:02:36.939" v="41" actId="478"/>
          <ac:spMkLst>
            <pc:docMk/>
            <pc:sldMk cId="2016957920" sldId="286"/>
            <ac:spMk id="97" creationId="{00000000-0000-0000-0000-000000000000}"/>
          </ac:spMkLst>
        </pc:spChg>
        <pc:spChg chg="mod">
          <ac:chgData name="Nicholas Car" userId="9200765edd8223da" providerId="LiveId" clId="{B2D595CB-CC66-0543-8A90-ED3AD2728981}" dt="2018-05-22T21:02:57.298" v="78" actId="20577"/>
          <ac:spMkLst>
            <pc:docMk/>
            <pc:sldMk cId="2016957920" sldId="286"/>
            <ac:spMk id="99" creationId="{00000000-0000-0000-0000-000000000000}"/>
          </ac:spMkLst>
        </pc:spChg>
        <pc:spChg chg="mod">
          <ac:chgData name="Nicholas Car" userId="9200765edd8223da" providerId="LiveId" clId="{B2D595CB-CC66-0543-8A90-ED3AD2728981}" dt="2018-05-22T21:08:50.615" v="250" actId="14100"/>
          <ac:spMkLst>
            <pc:docMk/>
            <pc:sldMk cId="2016957920" sldId="286"/>
            <ac:spMk id="100" creationId="{00000000-0000-0000-0000-000000000000}"/>
          </ac:spMkLst>
        </pc:spChg>
        <pc:picChg chg="add mod modCrop">
          <ac:chgData name="Nicholas Car" userId="9200765edd8223da" providerId="LiveId" clId="{B2D595CB-CC66-0543-8A90-ED3AD2728981}" dt="2018-05-22T21:07:58.055" v="240" actId="167"/>
          <ac:picMkLst>
            <pc:docMk/>
            <pc:sldMk cId="2016957920" sldId="286"/>
            <ac:picMk id="19" creationId="{F6E727AA-1E6A-E244-8247-68E26CFAC793}"/>
          </ac:picMkLst>
        </pc:picChg>
        <pc:picChg chg="del">
          <ac:chgData name="Nicholas Car" userId="9200765edd8223da" providerId="LiveId" clId="{B2D595CB-CC66-0543-8A90-ED3AD2728981}" dt="2018-05-22T21:02:36.939" v="41" actId="478"/>
          <ac:picMkLst>
            <pc:docMk/>
            <pc:sldMk cId="2016957920" sldId="286"/>
            <ac:picMk id="98" creationId="{00000000-0000-0000-0000-000000000000}"/>
          </ac:picMkLst>
        </pc:picChg>
        <pc:picChg chg="del">
          <ac:chgData name="Nicholas Car" userId="9200765edd8223da" providerId="LiveId" clId="{B2D595CB-CC66-0543-8A90-ED3AD2728981}" dt="2018-05-22T21:02:36.939" v="41" actId="478"/>
          <ac:picMkLst>
            <pc:docMk/>
            <pc:sldMk cId="2016957920" sldId="286"/>
            <ac:picMk id="101" creationId="{00000000-0000-0000-0000-000000000000}"/>
          </ac:picMkLst>
        </pc:picChg>
        <pc:picChg chg="del">
          <ac:chgData name="Nicholas Car" userId="9200765edd8223da" providerId="LiveId" clId="{B2D595CB-CC66-0543-8A90-ED3AD2728981}" dt="2018-05-22T21:02:36.939" v="41" actId="478"/>
          <ac:picMkLst>
            <pc:docMk/>
            <pc:sldMk cId="2016957920" sldId="286"/>
            <ac:picMk id="102" creationId="{00000000-0000-0000-0000-000000000000}"/>
          </ac:picMkLst>
        </pc:picChg>
        <pc:picChg chg="del">
          <ac:chgData name="Nicholas Car" userId="9200765edd8223da" providerId="LiveId" clId="{B2D595CB-CC66-0543-8A90-ED3AD2728981}" dt="2018-05-22T21:02:36.939" v="41" actId="478"/>
          <ac:picMkLst>
            <pc:docMk/>
            <pc:sldMk cId="2016957920" sldId="286"/>
            <ac:picMk id="103" creationId="{00000000-0000-0000-0000-000000000000}"/>
          </ac:picMkLst>
        </pc:picChg>
        <pc:picChg chg="del">
          <ac:chgData name="Nicholas Car" userId="9200765edd8223da" providerId="LiveId" clId="{B2D595CB-CC66-0543-8A90-ED3AD2728981}" dt="2018-05-22T21:02:36.939" v="41" actId="478"/>
          <ac:picMkLst>
            <pc:docMk/>
            <pc:sldMk cId="2016957920" sldId="286"/>
            <ac:picMk id="104" creationId="{00000000-0000-0000-0000-000000000000}"/>
          </ac:picMkLst>
        </pc:picChg>
        <pc:picChg chg="del">
          <ac:chgData name="Nicholas Car" userId="9200765edd8223da" providerId="LiveId" clId="{B2D595CB-CC66-0543-8A90-ED3AD2728981}" dt="2018-05-22T21:02:36.939" v="41" actId="478"/>
          <ac:picMkLst>
            <pc:docMk/>
            <pc:sldMk cId="2016957920" sldId="286"/>
            <ac:picMk id="105" creationId="{00000000-0000-0000-0000-000000000000}"/>
          </ac:picMkLst>
        </pc:picChg>
        <pc:picChg chg="del">
          <ac:chgData name="Nicholas Car" userId="9200765edd8223da" providerId="LiveId" clId="{B2D595CB-CC66-0543-8A90-ED3AD2728981}" dt="2018-05-22T21:02:36.939" v="41" actId="478"/>
          <ac:picMkLst>
            <pc:docMk/>
            <pc:sldMk cId="2016957920" sldId="286"/>
            <ac:picMk id="106" creationId="{00000000-0000-0000-0000-000000000000}"/>
          </ac:picMkLst>
        </pc:picChg>
        <pc:picChg chg="del">
          <ac:chgData name="Nicholas Car" userId="9200765edd8223da" providerId="LiveId" clId="{B2D595CB-CC66-0543-8A90-ED3AD2728981}" dt="2018-05-22T21:02:36.939" v="41" actId="478"/>
          <ac:picMkLst>
            <pc:docMk/>
            <pc:sldMk cId="2016957920" sldId="286"/>
            <ac:picMk id="107" creationId="{00000000-0000-0000-0000-000000000000}"/>
          </ac:picMkLst>
        </pc:picChg>
        <pc:picChg chg="del">
          <ac:chgData name="Nicholas Car" userId="9200765edd8223da" providerId="LiveId" clId="{B2D595CB-CC66-0543-8A90-ED3AD2728981}" dt="2018-05-22T21:02:36.939" v="41" actId="478"/>
          <ac:picMkLst>
            <pc:docMk/>
            <pc:sldMk cId="2016957920" sldId="286"/>
            <ac:picMk id="108" creationId="{00000000-0000-0000-0000-000000000000}"/>
          </ac:picMkLst>
        </pc:picChg>
        <pc:picChg chg="del">
          <ac:chgData name="Nicholas Car" userId="9200765edd8223da" providerId="LiveId" clId="{B2D595CB-CC66-0543-8A90-ED3AD2728981}" dt="2018-05-22T21:02:36.939" v="41" actId="478"/>
          <ac:picMkLst>
            <pc:docMk/>
            <pc:sldMk cId="2016957920" sldId="286"/>
            <ac:picMk id="109" creationId="{00000000-0000-0000-0000-000000000000}"/>
          </ac:picMkLst>
        </pc:picChg>
        <pc:picChg chg="del">
          <ac:chgData name="Nicholas Car" userId="9200765edd8223da" providerId="LiveId" clId="{B2D595CB-CC66-0543-8A90-ED3AD2728981}" dt="2018-05-22T21:02:36.939" v="41" actId="478"/>
          <ac:picMkLst>
            <pc:docMk/>
            <pc:sldMk cId="2016957920" sldId="286"/>
            <ac:picMk id="110" creationId="{00000000-0000-0000-0000-000000000000}"/>
          </ac:picMkLst>
        </pc:picChg>
        <pc:picChg chg="del">
          <ac:chgData name="Nicholas Car" userId="9200765edd8223da" providerId="LiveId" clId="{B2D595CB-CC66-0543-8A90-ED3AD2728981}" dt="2018-05-22T21:02:36.939" v="41" actId="478"/>
          <ac:picMkLst>
            <pc:docMk/>
            <pc:sldMk cId="2016957920" sldId="286"/>
            <ac:picMk id="111" creationId="{00000000-0000-0000-0000-000000000000}"/>
          </ac:picMkLst>
        </pc:picChg>
        <pc:picChg chg="del">
          <ac:chgData name="Nicholas Car" userId="9200765edd8223da" providerId="LiveId" clId="{B2D595CB-CC66-0543-8A90-ED3AD2728981}" dt="2018-05-22T21:02:36.939" v="41" actId="478"/>
          <ac:picMkLst>
            <pc:docMk/>
            <pc:sldMk cId="2016957920" sldId="286"/>
            <ac:picMk id="112" creationId="{00000000-0000-0000-0000-000000000000}"/>
          </ac:picMkLst>
        </pc:picChg>
        <pc:picChg chg="del">
          <ac:chgData name="Nicholas Car" userId="9200765edd8223da" providerId="LiveId" clId="{B2D595CB-CC66-0543-8A90-ED3AD2728981}" dt="2018-05-22T21:02:36.939" v="41" actId="478"/>
          <ac:picMkLst>
            <pc:docMk/>
            <pc:sldMk cId="2016957920" sldId="286"/>
            <ac:picMk id="11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1"/>
            <a:ext cx="2945862" cy="497333"/>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50294" y="1"/>
            <a:ext cx="2945862" cy="497333"/>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Shape 6"/>
          <p:cNvSpPr txBox="1">
            <a:spLocks noGrp="1"/>
          </p:cNvSpPr>
          <p:nvPr>
            <p:ph type="body" idx="1"/>
          </p:nvPr>
        </p:nvSpPr>
        <p:spPr>
          <a:xfrm>
            <a:off x="679464" y="4714653"/>
            <a:ext cx="5438748" cy="4466756"/>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9427766"/>
            <a:ext cx="2945862" cy="497332"/>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50294" y="9427766"/>
            <a:ext cx="2945862" cy="49733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6" name="Shape 86"/>
          <p:cNvSpPr txBox="1">
            <a:spLocks noGrp="1"/>
          </p:cNvSpPr>
          <p:nvPr>
            <p:ph type="body" idx="1"/>
          </p:nvPr>
        </p:nvSpPr>
        <p:spPr>
          <a:xfrm>
            <a:off x="679464" y="4714653"/>
            <a:ext cx="5438748" cy="446675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87" name="Shape 87"/>
          <p:cNvSpPr txBox="1">
            <a:spLocks noGrp="1"/>
          </p:cNvSpPr>
          <p:nvPr>
            <p:ph type="sldNum" idx="12"/>
          </p:nvPr>
        </p:nvSpPr>
        <p:spPr>
          <a:xfrm>
            <a:off x="3850294" y="9427766"/>
            <a:ext cx="2945862" cy="49733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79464" y="4714653"/>
            <a:ext cx="5438700" cy="44667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82" name="Shape 182"/>
          <p:cNvSpPr txBox="1">
            <a:spLocks noGrp="1"/>
          </p:cNvSpPr>
          <p:nvPr>
            <p:ph type="sldNum" idx="12"/>
          </p:nvPr>
        </p:nvSpPr>
        <p:spPr>
          <a:xfrm>
            <a:off x="3850294" y="9427766"/>
            <a:ext cx="2946000" cy="4974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10</a:t>
            </a:fld>
            <a:endParaRPr/>
          </a:p>
        </p:txBody>
      </p:sp>
    </p:spTree>
    <p:extLst>
      <p:ext uri="{BB962C8B-B14F-4D97-AF65-F5344CB8AC3E}">
        <p14:creationId xmlns:p14="http://schemas.microsoft.com/office/powerpoint/2010/main" val="1624403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79464" y="4714653"/>
            <a:ext cx="5438700" cy="44667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82" name="Shape 182"/>
          <p:cNvSpPr txBox="1">
            <a:spLocks noGrp="1"/>
          </p:cNvSpPr>
          <p:nvPr>
            <p:ph type="sldNum" idx="12"/>
          </p:nvPr>
        </p:nvSpPr>
        <p:spPr>
          <a:xfrm>
            <a:off x="3850294" y="9427766"/>
            <a:ext cx="2946000" cy="4974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11</a:t>
            </a:fld>
            <a:endParaRPr/>
          </a:p>
        </p:txBody>
      </p:sp>
    </p:spTree>
    <p:extLst>
      <p:ext uri="{BB962C8B-B14F-4D97-AF65-F5344CB8AC3E}">
        <p14:creationId xmlns:p14="http://schemas.microsoft.com/office/powerpoint/2010/main" val="3766350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79464" y="4714653"/>
            <a:ext cx="5438700" cy="44667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82" name="Shape 182"/>
          <p:cNvSpPr txBox="1">
            <a:spLocks noGrp="1"/>
          </p:cNvSpPr>
          <p:nvPr>
            <p:ph type="sldNum" idx="12"/>
          </p:nvPr>
        </p:nvSpPr>
        <p:spPr>
          <a:xfrm>
            <a:off x="3850294" y="9427766"/>
            <a:ext cx="2946000" cy="4974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12</a:t>
            </a:fld>
            <a:endParaRPr/>
          </a:p>
        </p:txBody>
      </p:sp>
    </p:spTree>
    <p:extLst>
      <p:ext uri="{BB962C8B-B14F-4D97-AF65-F5344CB8AC3E}">
        <p14:creationId xmlns:p14="http://schemas.microsoft.com/office/powerpoint/2010/main" val="1276982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79464" y="4714653"/>
            <a:ext cx="5438700" cy="44667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82" name="Shape 182"/>
          <p:cNvSpPr txBox="1">
            <a:spLocks noGrp="1"/>
          </p:cNvSpPr>
          <p:nvPr>
            <p:ph type="sldNum" idx="12"/>
          </p:nvPr>
        </p:nvSpPr>
        <p:spPr>
          <a:xfrm>
            <a:off x="3850294" y="9427766"/>
            <a:ext cx="2946000" cy="4974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13</a:t>
            </a:fld>
            <a:endParaRPr/>
          </a:p>
        </p:txBody>
      </p:sp>
    </p:spTree>
    <p:extLst>
      <p:ext uri="{BB962C8B-B14F-4D97-AF65-F5344CB8AC3E}">
        <p14:creationId xmlns:p14="http://schemas.microsoft.com/office/powerpoint/2010/main" val="1108710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679464" y="4714653"/>
            <a:ext cx="5438748" cy="4466756"/>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254" name="Shape 254"/>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4" name="Shape 94"/>
          <p:cNvSpPr txBox="1">
            <a:spLocks noGrp="1"/>
          </p:cNvSpPr>
          <p:nvPr>
            <p:ph type="body" idx="1"/>
          </p:nvPr>
        </p:nvSpPr>
        <p:spPr>
          <a:xfrm>
            <a:off x="679464" y="4714653"/>
            <a:ext cx="5438748" cy="446675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95" name="Shape 95"/>
          <p:cNvSpPr txBox="1">
            <a:spLocks noGrp="1"/>
          </p:cNvSpPr>
          <p:nvPr>
            <p:ph type="sldNum" idx="12"/>
          </p:nvPr>
        </p:nvSpPr>
        <p:spPr>
          <a:xfrm>
            <a:off x="3850294" y="9427766"/>
            <a:ext cx="2945862" cy="49733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2</a:t>
            </a:fld>
            <a:endParaRPr sz="1200">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4" name="Shape 94"/>
          <p:cNvSpPr txBox="1">
            <a:spLocks noGrp="1"/>
          </p:cNvSpPr>
          <p:nvPr>
            <p:ph type="body" idx="1"/>
          </p:nvPr>
        </p:nvSpPr>
        <p:spPr>
          <a:xfrm>
            <a:off x="679464" y="4714653"/>
            <a:ext cx="5438748" cy="446675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95" name="Shape 95"/>
          <p:cNvSpPr txBox="1">
            <a:spLocks noGrp="1"/>
          </p:cNvSpPr>
          <p:nvPr>
            <p:ph type="sldNum" idx="12"/>
          </p:nvPr>
        </p:nvSpPr>
        <p:spPr>
          <a:xfrm>
            <a:off x="3850294" y="9427766"/>
            <a:ext cx="2945862" cy="49733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3</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2009994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4" name="Shape 94"/>
          <p:cNvSpPr txBox="1">
            <a:spLocks noGrp="1"/>
          </p:cNvSpPr>
          <p:nvPr>
            <p:ph type="body" idx="1"/>
          </p:nvPr>
        </p:nvSpPr>
        <p:spPr>
          <a:xfrm>
            <a:off x="679464" y="4714653"/>
            <a:ext cx="5438748" cy="446675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95" name="Shape 95"/>
          <p:cNvSpPr txBox="1">
            <a:spLocks noGrp="1"/>
          </p:cNvSpPr>
          <p:nvPr>
            <p:ph type="sldNum" idx="12"/>
          </p:nvPr>
        </p:nvSpPr>
        <p:spPr>
          <a:xfrm>
            <a:off x="3850294" y="9427766"/>
            <a:ext cx="2945862" cy="49733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4</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3666170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79464" y="4714653"/>
            <a:ext cx="5438700" cy="44667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17" name="Shape 117"/>
          <p:cNvSpPr txBox="1">
            <a:spLocks noGrp="1"/>
          </p:cNvSpPr>
          <p:nvPr>
            <p:ph type="sldNum" idx="12"/>
          </p:nvPr>
        </p:nvSpPr>
        <p:spPr>
          <a:xfrm>
            <a:off x="3850294" y="9427766"/>
            <a:ext cx="2946000" cy="4974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79464" y="4714653"/>
            <a:ext cx="5438700" cy="44667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17" name="Shape 117"/>
          <p:cNvSpPr txBox="1">
            <a:spLocks noGrp="1"/>
          </p:cNvSpPr>
          <p:nvPr>
            <p:ph type="sldNum" idx="12"/>
          </p:nvPr>
        </p:nvSpPr>
        <p:spPr>
          <a:xfrm>
            <a:off x="3850294" y="9427766"/>
            <a:ext cx="2946000" cy="4974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6</a:t>
            </a:fld>
            <a:endParaRPr/>
          </a:p>
        </p:txBody>
      </p:sp>
    </p:spTree>
    <p:extLst>
      <p:ext uri="{BB962C8B-B14F-4D97-AF65-F5344CB8AC3E}">
        <p14:creationId xmlns:p14="http://schemas.microsoft.com/office/powerpoint/2010/main" val="206336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79464" y="4714653"/>
            <a:ext cx="5438700" cy="44667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82" name="Shape 182"/>
          <p:cNvSpPr txBox="1">
            <a:spLocks noGrp="1"/>
          </p:cNvSpPr>
          <p:nvPr>
            <p:ph type="sldNum" idx="12"/>
          </p:nvPr>
        </p:nvSpPr>
        <p:spPr>
          <a:xfrm>
            <a:off x="3850294" y="9427766"/>
            <a:ext cx="2946000" cy="4974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79464" y="4714653"/>
            <a:ext cx="5438700" cy="44667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82" name="Shape 182"/>
          <p:cNvSpPr txBox="1">
            <a:spLocks noGrp="1"/>
          </p:cNvSpPr>
          <p:nvPr>
            <p:ph type="sldNum" idx="12"/>
          </p:nvPr>
        </p:nvSpPr>
        <p:spPr>
          <a:xfrm>
            <a:off x="3850294" y="9427766"/>
            <a:ext cx="2946000" cy="4974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8</a:t>
            </a:fld>
            <a:endParaRPr/>
          </a:p>
        </p:txBody>
      </p:sp>
    </p:spTree>
    <p:extLst>
      <p:ext uri="{BB962C8B-B14F-4D97-AF65-F5344CB8AC3E}">
        <p14:creationId xmlns:p14="http://schemas.microsoft.com/office/powerpoint/2010/main" val="1558642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79464" y="4714653"/>
            <a:ext cx="5438700" cy="44667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82" name="Shape 182"/>
          <p:cNvSpPr txBox="1">
            <a:spLocks noGrp="1"/>
          </p:cNvSpPr>
          <p:nvPr>
            <p:ph type="sldNum" idx="12"/>
          </p:nvPr>
        </p:nvSpPr>
        <p:spPr>
          <a:xfrm>
            <a:off x="3850294" y="9427766"/>
            <a:ext cx="2946000" cy="4974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9</a:t>
            </a:fld>
            <a:endParaRPr/>
          </a:p>
        </p:txBody>
      </p:sp>
    </p:spTree>
    <p:extLst>
      <p:ext uri="{BB962C8B-B14F-4D97-AF65-F5344CB8AC3E}">
        <p14:creationId xmlns:p14="http://schemas.microsoft.com/office/powerpoint/2010/main" val="2107842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rgbClr val="244061"/>
              </a:buClr>
              <a:buSzPts val="4400"/>
              <a:buFont typeface="Avenir"/>
              <a:buNone/>
              <a:defRPr sz="4400" b="1" i="0" u="none" strike="noStrike" cap="none">
                <a:solidFill>
                  <a:srgbClr val="24406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Shape 17"/>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lstStyle>
            <a:lvl1pPr marR="0" lvl="0" algn="ctr" rtl="0">
              <a:spcBef>
                <a:spcPts val="1000"/>
              </a:spcBef>
              <a:spcAft>
                <a:spcPts val="0"/>
              </a:spcAft>
              <a:buClr>
                <a:srgbClr val="888888"/>
              </a:buClr>
              <a:buSzPts val="3400"/>
              <a:buFont typeface="Arial"/>
              <a:buNone/>
              <a:defRPr sz="3400" b="0" i="0" u="none" strike="noStrike" cap="none">
                <a:solidFill>
                  <a:srgbClr val="888888"/>
                </a:solidFill>
                <a:latin typeface="Avenir"/>
                <a:ea typeface="Avenir"/>
                <a:cs typeface="Avenir"/>
                <a:sym typeface="Avenir"/>
              </a:defRPr>
            </a:lvl1pPr>
            <a:lvl2pPr marR="0" lvl="1" algn="ctr" rtl="0">
              <a:spcBef>
                <a:spcPts val="600"/>
              </a:spcBef>
              <a:spcAft>
                <a:spcPts val="0"/>
              </a:spcAft>
              <a:buClr>
                <a:srgbClr val="888888"/>
              </a:buClr>
              <a:buSzPts val="2800"/>
              <a:buFont typeface="Arial"/>
              <a:buNone/>
              <a:defRPr sz="2800" b="0" i="0" u="none" strike="noStrike" cap="none">
                <a:solidFill>
                  <a:srgbClr val="888888"/>
                </a:solidFill>
                <a:latin typeface="Avenir"/>
                <a:ea typeface="Avenir"/>
                <a:cs typeface="Avenir"/>
                <a:sym typeface="Avenir"/>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Avenir"/>
                <a:ea typeface="Avenir"/>
                <a:cs typeface="Avenir"/>
                <a:sym typeface="Avenir"/>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Avenir"/>
                <a:ea typeface="Avenir"/>
                <a:cs typeface="Avenir"/>
                <a:sym typeface="Avenir"/>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Avenir"/>
                <a:ea typeface="Avenir"/>
                <a:cs typeface="Avenir"/>
                <a:sym typeface="Avenir"/>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9" name="Shape 19"/>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0" name="Shape 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rtl="0">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rtl="0">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rtl="0">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rtl="0">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rtl="0">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rtl="0">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rtl="0">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rtl="0">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rgbClr val="244061"/>
              </a:buClr>
              <a:buSzPts val="4400"/>
              <a:buFont typeface="Avenir"/>
              <a:buNone/>
              <a:defRPr sz="4400" b="1" i="0" u="none" strike="noStrike" cap="none">
                <a:solidFill>
                  <a:srgbClr val="24406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Shape 74"/>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91425" rIns="91425" bIns="91425" anchor="t" anchorCtr="0"/>
          <a:lstStyle>
            <a:lvl1pPr marL="457200" marR="0" lvl="0" indent="-444500" algn="l" rtl="0">
              <a:spcBef>
                <a:spcPts val="1000"/>
              </a:spcBef>
              <a:spcAft>
                <a:spcPts val="0"/>
              </a:spcAft>
              <a:buClr>
                <a:srgbClr val="244061"/>
              </a:buClr>
              <a:buSzPts val="3400"/>
              <a:buFont typeface="Arial"/>
              <a:buChar char="•"/>
              <a:defRPr sz="3400" b="0" i="0" u="none" strike="noStrike" cap="none">
                <a:solidFill>
                  <a:srgbClr val="244061"/>
                </a:solidFill>
                <a:latin typeface="Avenir"/>
                <a:ea typeface="Avenir"/>
                <a:cs typeface="Avenir"/>
                <a:sym typeface="Avenir"/>
              </a:defRPr>
            </a:lvl1pPr>
            <a:lvl2pPr marL="914400" marR="0" lvl="1" indent="-406400" algn="l" rtl="0">
              <a:spcBef>
                <a:spcPts val="600"/>
              </a:spcBef>
              <a:spcAft>
                <a:spcPts val="0"/>
              </a:spcAft>
              <a:buClr>
                <a:srgbClr val="3F3F3F"/>
              </a:buClr>
              <a:buSzPts val="2800"/>
              <a:buFont typeface="Arial"/>
              <a:buChar char="–"/>
              <a:defRPr sz="2800" b="0" i="0" u="none" strike="noStrike" cap="none">
                <a:solidFill>
                  <a:srgbClr val="3F3F3F"/>
                </a:solidFill>
                <a:latin typeface="Avenir"/>
                <a:ea typeface="Avenir"/>
                <a:cs typeface="Avenir"/>
                <a:sym typeface="Avenir"/>
              </a:defRPr>
            </a:lvl2pPr>
            <a:lvl3pPr marL="1371600" marR="0" lvl="2" indent="-381000" algn="l" rtl="0">
              <a:spcBef>
                <a:spcPts val="480"/>
              </a:spcBef>
              <a:spcAft>
                <a:spcPts val="0"/>
              </a:spcAft>
              <a:buClr>
                <a:srgbClr val="3F3F3F"/>
              </a:buClr>
              <a:buSzPts val="2400"/>
              <a:buFont typeface="Arial"/>
              <a:buChar char="•"/>
              <a:defRPr sz="2400" b="0" i="0" u="none" strike="noStrike" cap="none">
                <a:solidFill>
                  <a:srgbClr val="3F3F3F"/>
                </a:solidFill>
                <a:latin typeface="Avenir"/>
                <a:ea typeface="Avenir"/>
                <a:cs typeface="Avenir"/>
                <a:sym typeface="Avenir"/>
              </a:defRPr>
            </a:lvl3pPr>
            <a:lvl4pPr marL="1828800" marR="0" lvl="3" indent="-355600" algn="l" rtl="0">
              <a:spcBef>
                <a:spcPts val="4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4pPr>
            <a:lvl5pPr marL="2286000" marR="0" lvl="4" indent="-355600" algn="l" rtl="0">
              <a:spcBef>
                <a:spcPts val="4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a:solidFill>
                  <a:srgbClr val="888888"/>
                </a:solidFill>
                <a:latin typeface="Arial"/>
                <a:ea typeface="Arial"/>
                <a:cs typeface="Arial"/>
                <a:sym typeface="Arial"/>
              </a:defRPr>
            </a:lvl1pPr>
            <a:lvl2pPr marL="0" marR="0" lvl="1" indent="0" algn="r" rtl="0">
              <a:spcBef>
                <a:spcPts val="0"/>
              </a:spcBef>
              <a:spcAft>
                <a:spcPts val="0"/>
              </a:spcAft>
              <a:buNone/>
              <a:defRPr sz="1200">
                <a:solidFill>
                  <a:srgbClr val="888888"/>
                </a:solidFill>
                <a:latin typeface="Arial"/>
                <a:ea typeface="Arial"/>
                <a:cs typeface="Arial"/>
                <a:sym typeface="Arial"/>
              </a:defRPr>
            </a:lvl2pPr>
            <a:lvl3pPr marL="0" marR="0" lvl="2" indent="0" algn="r" rtl="0">
              <a:spcBef>
                <a:spcPts val="0"/>
              </a:spcBef>
              <a:spcAft>
                <a:spcPts val="0"/>
              </a:spcAft>
              <a:buNone/>
              <a:defRPr sz="1200">
                <a:solidFill>
                  <a:srgbClr val="888888"/>
                </a:solidFill>
                <a:latin typeface="Arial"/>
                <a:ea typeface="Arial"/>
                <a:cs typeface="Arial"/>
                <a:sym typeface="Arial"/>
              </a:defRPr>
            </a:lvl3pPr>
            <a:lvl4pPr marL="0" marR="0" lvl="3" indent="0" algn="r" rtl="0">
              <a:spcBef>
                <a:spcPts val="0"/>
              </a:spcBef>
              <a:spcAft>
                <a:spcPts val="0"/>
              </a:spcAft>
              <a:buNone/>
              <a:defRPr sz="1200">
                <a:solidFill>
                  <a:srgbClr val="888888"/>
                </a:solidFill>
                <a:latin typeface="Arial"/>
                <a:ea typeface="Arial"/>
                <a:cs typeface="Arial"/>
                <a:sym typeface="Arial"/>
              </a:defRPr>
            </a:lvl4pPr>
            <a:lvl5pPr marL="0" marR="0" lvl="4" indent="0" algn="r" rtl="0">
              <a:spcBef>
                <a:spcPts val="0"/>
              </a:spcBef>
              <a:spcAft>
                <a:spcPts val="0"/>
              </a:spcAft>
              <a:buNone/>
              <a:defRPr sz="1200">
                <a:solidFill>
                  <a:srgbClr val="888888"/>
                </a:solidFill>
                <a:latin typeface="Arial"/>
                <a:ea typeface="Arial"/>
                <a:cs typeface="Arial"/>
                <a:sym typeface="Arial"/>
              </a:defRPr>
            </a:lvl5pPr>
            <a:lvl6pPr marL="0" marR="0" lvl="5" indent="0" algn="r" rtl="0">
              <a:spcBef>
                <a:spcPts val="0"/>
              </a:spcBef>
              <a:spcAft>
                <a:spcPts val="0"/>
              </a:spcAft>
              <a:buNone/>
              <a:defRPr sz="1200">
                <a:solidFill>
                  <a:srgbClr val="888888"/>
                </a:solidFill>
                <a:latin typeface="Arial"/>
                <a:ea typeface="Arial"/>
                <a:cs typeface="Arial"/>
                <a:sym typeface="Arial"/>
              </a:defRPr>
            </a:lvl6pPr>
            <a:lvl7pPr marL="0" marR="0" lvl="6" indent="0" algn="r" rtl="0">
              <a:spcBef>
                <a:spcPts val="0"/>
              </a:spcBef>
              <a:spcAft>
                <a:spcPts val="0"/>
              </a:spcAft>
              <a:buNone/>
              <a:defRPr sz="1200">
                <a:solidFill>
                  <a:srgbClr val="888888"/>
                </a:solidFill>
                <a:latin typeface="Arial"/>
                <a:ea typeface="Arial"/>
                <a:cs typeface="Arial"/>
                <a:sym typeface="Arial"/>
              </a:defRPr>
            </a:lvl7pPr>
            <a:lvl8pPr marL="0" marR="0" lvl="7" indent="0" algn="r" rtl="0">
              <a:spcBef>
                <a:spcPts val="0"/>
              </a:spcBef>
              <a:spcAft>
                <a:spcPts val="0"/>
              </a:spcAft>
              <a:buNone/>
              <a:defRPr sz="1200">
                <a:solidFill>
                  <a:srgbClr val="888888"/>
                </a:solidFill>
                <a:latin typeface="Arial"/>
                <a:ea typeface="Arial"/>
                <a:cs typeface="Arial"/>
                <a:sym typeface="Arial"/>
              </a:defRPr>
            </a:lvl8pPr>
            <a:lvl9pPr marL="0" marR="0" lvl="8" indent="0" algn="r" rtl="0">
              <a:spcBef>
                <a:spcPts val="0"/>
              </a:spcBef>
              <a:spcAft>
                <a:spcPts val="0"/>
              </a:spcAft>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rgbClr val="244061"/>
              </a:buClr>
              <a:buSzPts val="4400"/>
              <a:buFont typeface="Avenir"/>
              <a:buNone/>
              <a:defRPr sz="4400" b="1" i="0" u="none" strike="noStrike" cap="none">
                <a:solidFill>
                  <a:srgbClr val="24406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0" name="Shape 80"/>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lstStyle>
            <a:lvl1pPr marL="457200" marR="0" lvl="0" indent="-444500" algn="l" rtl="0">
              <a:spcBef>
                <a:spcPts val="1000"/>
              </a:spcBef>
              <a:spcAft>
                <a:spcPts val="0"/>
              </a:spcAft>
              <a:buClr>
                <a:srgbClr val="244061"/>
              </a:buClr>
              <a:buSzPts val="3400"/>
              <a:buFont typeface="Arial"/>
              <a:buChar char="•"/>
              <a:defRPr sz="3400" b="0" i="0" u="none" strike="noStrike" cap="none">
                <a:solidFill>
                  <a:srgbClr val="244061"/>
                </a:solidFill>
                <a:latin typeface="Avenir"/>
                <a:ea typeface="Avenir"/>
                <a:cs typeface="Avenir"/>
                <a:sym typeface="Avenir"/>
              </a:defRPr>
            </a:lvl1pPr>
            <a:lvl2pPr marL="914400" marR="0" lvl="1" indent="-406400" algn="l" rtl="0">
              <a:spcBef>
                <a:spcPts val="600"/>
              </a:spcBef>
              <a:spcAft>
                <a:spcPts val="0"/>
              </a:spcAft>
              <a:buClr>
                <a:srgbClr val="3F3F3F"/>
              </a:buClr>
              <a:buSzPts val="2800"/>
              <a:buFont typeface="Arial"/>
              <a:buChar char="–"/>
              <a:defRPr sz="2800" b="0" i="0" u="none" strike="noStrike" cap="none">
                <a:solidFill>
                  <a:srgbClr val="3F3F3F"/>
                </a:solidFill>
                <a:latin typeface="Avenir"/>
                <a:ea typeface="Avenir"/>
                <a:cs typeface="Avenir"/>
                <a:sym typeface="Avenir"/>
              </a:defRPr>
            </a:lvl2pPr>
            <a:lvl3pPr marL="1371600" marR="0" lvl="2" indent="-381000" algn="l" rtl="0">
              <a:spcBef>
                <a:spcPts val="480"/>
              </a:spcBef>
              <a:spcAft>
                <a:spcPts val="0"/>
              </a:spcAft>
              <a:buClr>
                <a:srgbClr val="3F3F3F"/>
              </a:buClr>
              <a:buSzPts val="2400"/>
              <a:buFont typeface="Arial"/>
              <a:buChar char="•"/>
              <a:defRPr sz="2400" b="0" i="0" u="none" strike="noStrike" cap="none">
                <a:solidFill>
                  <a:srgbClr val="3F3F3F"/>
                </a:solidFill>
                <a:latin typeface="Avenir"/>
                <a:ea typeface="Avenir"/>
                <a:cs typeface="Avenir"/>
                <a:sym typeface="Avenir"/>
              </a:defRPr>
            </a:lvl3pPr>
            <a:lvl4pPr marL="1828800" marR="0" lvl="3" indent="-355600" algn="l" rtl="0">
              <a:spcBef>
                <a:spcPts val="4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4pPr>
            <a:lvl5pPr marL="2286000" marR="0" lvl="4" indent="-355600" algn="l" rtl="0">
              <a:spcBef>
                <a:spcPts val="4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a:solidFill>
                  <a:srgbClr val="888888"/>
                </a:solidFill>
                <a:latin typeface="Arial"/>
                <a:ea typeface="Arial"/>
                <a:cs typeface="Arial"/>
                <a:sym typeface="Arial"/>
              </a:defRPr>
            </a:lvl1pPr>
            <a:lvl2pPr marL="0" marR="0" lvl="1" indent="0" algn="r" rtl="0">
              <a:spcBef>
                <a:spcPts val="0"/>
              </a:spcBef>
              <a:spcAft>
                <a:spcPts val="0"/>
              </a:spcAft>
              <a:buNone/>
              <a:defRPr sz="1200">
                <a:solidFill>
                  <a:srgbClr val="888888"/>
                </a:solidFill>
                <a:latin typeface="Arial"/>
                <a:ea typeface="Arial"/>
                <a:cs typeface="Arial"/>
                <a:sym typeface="Arial"/>
              </a:defRPr>
            </a:lvl2pPr>
            <a:lvl3pPr marL="0" marR="0" lvl="2" indent="0" algn="r" rtl="0">
              <a:spcBef>
                <a:spcPts val="0"/>
              </a:spcBef>
              <a:spcAft>
                <a:spcPts val="0"/>
              </a:spcAft>
              <a:buNone/>
              <a:defRPr sz="1200">
                <a:solidFill>
                  <a:srgbClr val="888888"/>
                </a:solidFill>
                <a:latin typeface="Arial"/>
                <a:ea typeface="Arial"/>
                <a:cs typeface="Arial"/>
                <a:sym typeface="Arial"/>
              </a:defRPr>
            </a:lvl3pPr>
            <a:lvl4pPr marL="0" marR="0" lvl="3" indent="0" algn="r" rtl="0">
              <a:spcBef>
                <a:spcPts val="0"/>
              </a:spcBef>
              <a:spcAft>
                <a:spcPts val="0"/>
              </a:spcAft>
              <a:buNone/>
              <a:defRPr sz="1200">
                <a:solidFill>
                  <a:srgbClr val="888888"/>
                </a:solidFill>
                <a:latin typeface="Arial"/>
                <a:ea typeface="Arial"/>
                <a:cs typeface="Arial"/>
                <a:sym typeface="Arial"/>
              </a:defRPr>
            </a:lvl4pPr>
            <a:lvl5pPr marL="0" marR="0" lvl="4" indent="0" algn="r" rtl="0">
              <a:spcBef>
                <a:spcPts val="0"/>
              </a:spcBef>
              <a:spcAft>
                <a:spcPts val="0"/>
              </a:spcAft>
              <a:buNone/>
              <a:defRPr sz="1200">
                <a:solidFill>
                  <a:srgbClr val="888888"/>
                </a:solidFill>
                <a:latin typeface="Arial"/>
                <a:ea typeface="Arial"/>
                <a:cs typeface="Arial"/>
                <a:sym typeface="Arial"/>
              </a:defRPr>
            </a:lvl5pPr>
            <a:lvl6pPr marL="0" marR="0" lvl="5" indent="0" algn="r" rtl="0">
              <a:spcBef>
                <a:spcPts val="0"/>
              </a:spcBef>
              <a:spcAft>
                <a:spcPts val="0"/>
              </a:spcAft>
              <a:buNone/>
              <a:defRPr sz="1200">
                <a:solidFill>
                  <a:srgbClr val="888888"/>
                </a:solidFill>
                <a:latin typeface="Arial"/>
                <a:ea typeface="Arial"/>
                <a:cs typeface="Arial"/>
                <a:sym typeface="Arial"/>
              </a:defRPr>
            </a:lvl6pPr>
            <a:lvl7pPr marL="0" marR="0" lvl="6" indent="0" algn="r" rtl="0">
              <a:spcBef>
                <a:spcPts val="0"/>
              </a:spcBef>
              <a:spcAft>
                <a:spcPts val="0"/>
              </a:spcAft>
              <a:buNone/>
              <a:defRPr sz="1200">
                <a:solidFill>
                  <a:srgbClr val="888888"/>
                </a:solidFill>
                <a:latin typeface="Arial"/>
                <a:ea typeface="Arial"/>
                <a:cs typeface="Arial"/>
                <a:sym typeface="Arial"/>
              </a:defRPr>
            </a:lvl7pPr>
            <a:lvl8pPr marL="0" marR="0" lvl="7" indent="0" algn="r" rtl="0">
              <a:spcBef>
                <a:spcPts val="0"/>
              </a:spcBef>
              <a:spcAft>
                <a:spcPts val="0"/>
              </a:spcAft>
              <a:buNone/>
              <a:defRPr sz="1200">
                <a:solidFill>
                  <a:srgbClr val="888888"/>
                </a:solidFill>
                <a:latin typeface="Arial"/>
                <a:ea typeface="Arial"/>
                <a:cs typeface="Arial"/>
                <a:sym typeface="Arial"/>
              </a:defRPr>
            </a:lvl8pPr>
            <a:lvl9pPr marL="0" marR="0" lvl="8" indent="0" algn="r" rtl="0">
              <a:spcBef>
                <a:spcPts val="0"/>
              </a:spcBef>
              <a:spcAft>
                <a:spcPts val="0"/>
              </a:spcAft>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rgbClr val="244061"/>
              </a:buClr>
              <a:buSzPts val="4400"/>
              <a:buFont typeface="Avenir"/>
              <a:buNone/>
              <a:defRPr sz="4400" b="1" i="0" u="none" strike="noStrike" cap="none">
                <a:solidFill>
                  <a:srgbClr val="24406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Shape 23"/>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lstStyle>
            <a:lvl1pPr marL="457200" marR="0" lvl="0" indent="-406400" algn="l" rtl="0">
              <a:spcBef>
                <a:spcPts val="1000"/>
              </a:spcBef>
              <a:spcAft>
                <a:spcPts val="0"/>
              </a:spcAft>
              <a:buClr>
                <a:srgbClr val="244061"/>
              </a:buClr>
              <a:buSzPts val="2800"/>
              <a:buFont typeface="Arial"/>
              <a:buChar char="•"/>
              <a:defRPr sz="2800" b="0" i="0" u="none" strike="noStrike" cap="none">
                <a:solidFill>
                  <a:srgbClr val="244061"/>
                </a:solidFill>
                <a:latin typeface="Avenir"/>
                <a:ea typeface="Avenir"/>
                <a:cs typeface="Avenir"/>
                <a:sym typeface="Avenir"/>
              </a:defRPr>
            </a:lvl1pPr>
            <a:lvl2pPr marL="914400" marR="0" lvl="1" indent="-381000" algn="l" rtl="0">
              <a:spcBef>
                <a:spcPts val="600"/>
              </a:spcBef>
              <a:spcAft>
                <a:spcPts val="0"/>
              </a:spcAft>
              <a:buClr>
                <a:srgbClr val="3F3F3F"/>
              </a:buClr>
              <a:buSzPts val="2400"/>
              <a:buFont typeface="Arial"/>
              <a:buChar char="–"/>
              <a:defRPr sz="2400" b="0" i="0" u="none" strike="noStrike" cap="none">
                <a:solidFill>
                  <a:srgbClr val="3F3F3F"/>
                </a:solidFill>
                <a:latin typeface="Avenir"/>
                <a:ea typeface="Avenir"/>
                <a:cs typeface="Avenir"/>
                <a:sym typeface="Avenir"/>
              </a:defRPr>
            </a:lvl2pPr>
            <a:lvl3pPr marL="1371600" marR="0" lvl="2" indent="-355600" algn="l" rtl="0">
              <a:spcBef>
                <a:spcPts val="4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3pPr>
            <a:lvl4pPr marL="1828800" marR="0" lvl="3" indent="-342900" algn="l" rtl="0">
              <a:spcBef>
                <a:spcPts val="360"/>
              </a:spcBef>
              <a:spcAft>
                <a:spcPts val="0"/>
              </a:spcAft>
              <a:buClr>
                <a:srgbClr val="3F3F3F"/>
              </a:buClr>
              <a:buSzPts val="1800"/>
              <a:buFont typeface="Arial"/>
              <a:buChar char="–"/>
              <a:defRPr sz="1800" b="0" i="0" u="none" strike="noStrike" cap="none">
                <a:solidFill>
                  <a:srgbClr val="3F3F3F"/>
                </a:solidFill>
                <a:latin typeface="Avenir"/>
                <a:ea typeface="Avenir"/>
                <a:cs typeface="Avenir"/>
                <a:sym typeface="Avenir"/>
              </a:defRPr>
            </a:lvl4pPr>
            <a:lvl5pPr marL="2286000" marR="0" lvl="4" indent="-342900" algn="l" rtl="0">
              <a:spcBef>
                <a:spcPts val="360"/>
              </a:spcBef>
              <a:spcAft>
                <a:spcPts val="0"/>
              </a:spcAft>
              <a:buClr>
                <a:srgbClr val="3F3F3F"/>
              </a:buClr>
              <a:buSzPts val="1800"/>
              <a:buFont typeface="Arial"/>
              <a:buChar char="»"/>
              <a:defRPr sz="1800" b="0" i="0" u="none" strike="noStrike" cap="none">
                <a:solidFill>
                  <a:srgbClr val="3F3F3F"/>
                </a:solidFill>
                <a:latin typeface="Avenir"/>
                <a:ea typeface="Avenir"/>
                <a:cs typeface="Avenir"/>
                <a:sym typeface="Avenir"/>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lstStyle>
            <a:lvl1pPr marL="457200" marR="0" lvl="0" indent="-406400" algn="l" rtl="0">
              <a:spcBef>
                <a:spcPts val="1000"/>
              </a:spcBef>
              <a:spcAft>
                <a:spcPts val="0"/>
              </a:spcAft>
              <a:buClr>
                <a:srgbClr val="244061"/>
              </a:buClr>
              <a:buSzPts val="2800"/>
              <a:buFont typeface="Arial"/>
              <a:buChar char="•"/>
              <a:defRPr sz="2800" b="0" i="0" u="none" strike="noStrike" cap="none">
                <a:solidFill>
                  <a:srgbClr val="244061"/>
                </a:solidFill>
                <a:latin typeface="Avenir"/>
                <a:ea typeface="Avenir"/>
                <a:cs typeface="Avenir"/>
                <a:sym typeface="Avenir"/>
              </a:defRPr>
            </a:lvl1pPr>
            <a:lvl2pPr marL="914400" marR="0" lvl="1" indent="-381000" algn="l" rtl="0">
              <a:spcBef>
                <a:spcPts val="600"/>
              </a:spcBef>
              <a:spcAft>
                <a:spcPts val="0"/>
              </a:spcAft>
              <a:buClr>
                <a:srgbClr val="3F3F3F"/>
              </a:buClr>
              <a:buSzPts val="2400"/>
              <a:buFont typeface="Arial"/>
              <a:buChar char="–"/>
              <a:defRPr sz="2400" b="0" i="0" u="none" strike="noStrike" cap="none">
                <a:solidFill>
                  <a:srgbClr val="3F3F3F"/>
                </a:solidFill>
                <a:latin typeface="Avenir"/>
                <a:ea typeface="Avenir"/>
                <a:cs typeface="Avenir"/>
                <a:sym typeface="Avenir"/>
              </a:defRPr>
            </a:lvl2pPr>
            <a:lvl3pPr marL="1371600" marR="0" lvl="2" indent="-355600" algn="l" rtl="0">
              <a:spcBef>
                <a:spcPts val="4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3pPr>
            <a:lvl4pPr marL="1828800" marR="0" lvl="3" indent="-342900" algn="l" rtl="0">
              <a:spcBef>
                <a:spcPts val="360"/>
              </a:spcBef>
              <a:spcAft>
                <a:spcPts val="0"/>
              </a:spcAft>
              <a:buClr>
                <a:srgbClr val="3F3F3F"/>
              </a:buClr>
              <a:buSzPts val="1800"/>
              <a:buFont typeface="Arial"/>
              <a:buChar char="–"/>
              <a:defRPr sz="1800" b="0" i="0" u="none" strike="noStrike" cap="none">
                <a:solidFill>
                  <a:srgbClr val="3F3F3F"/>
                </a:solidFill>
                <a:latin typeface="Avenir"/>
                <a:ea typeface="Avenir"/>
                <a:cs typeface="Avenir"/>
                <a:sym typeface="Avenir"/>
              </a:defRPr>
            </a:lvl4pPr>
            <a:lvl5pPr marL="2286000" marR="0" lvl="4" indent="-342900" algn="l" rtl="0">
              <a:spcBef>
                <a:spcPts val="360"/>
              </a:spcBef>
              <a:spcAft>
                <a:spcPts val="0"/>
              </a:spcAft>
              <a:buClr>
                <a:srgbClr val="3F3F3F"/>
              </a:buClr>
              <a:buSzPts val="1800"/>
              <a:buFont typeface="Arial"/>
              <a:buChar char="»"/>
              <a:defRPr sz="1800" b="0" i="0" u="none" strike="noStrike" cap="none">
                <a:solidFill>
                  <a:srgbClr val="3F3F3F"/>
                </a:solidFill>
                <a:latin typeface="Avenir"/>
                <a:ea typeface="Avenir"/>
                <a:cs typeface="Avenir"/>
                <a:sym typeface="Avenir"/>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6" name="Shape 26"/>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rtl="0">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rtl="0">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rtl="0">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rtl="0">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rtl="0">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rtl="0">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rtl="0">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rtl="0">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rgbClr val="244061"/>
              </a:buClr>
              <a:buSzPts val="4400"/>
              <a:buFont typeface="Avenir"/>
              <a:buNone/>
              <a:defRPr sz="4400" b="1" i="0" u="none" strike="noStrike" cap="none">
                <a:solidFill>
                  <a:srgbClr val="24406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 name="Shape 30"/>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lstStyle>
            <a:lvl1pPr marL="457200" marR="0" lvl="0" indent="-444500" algn="l" rtl="0">
              <a:spcBef>
                <a:spcPts val="1000"/>
              </a:spcBef>
              <a:spcAft>
                <a:spcPts val="0"/>
              </a:spcAft>
              <a:buClr>
                <a:srgbClr val="244061"/>
              </a:buClr>
              <a:buSzPts val="3400"/>
              <a:buFont typeface="Arial"/>
              <a:buChar char="•"/>
              <a:defRPr sz="3400" b="0" i="0" u="none" strike="noStrike" cap="none">
                <a:solidFill>
                  <a:srgbClr val="244061"/>
                </a:solidFill>
                <a:latin typeface="Avenir"/>
                <a:ea typeface="Avenir"/>
                <a:cs typeface="Avenir"/>
                <a:sym typeface="Avenir"/>
              </a:defRPr>
            </a:lvl1pPr>
            <a:lvl2pPr marL="914400" marR="0" lvl="1" indent="-406400" algn="l" rtl="0">
              <a:spcBef>
                <a:spcPts val="600"/>
              </a:spcBef>
              <a:spcAft>
                <a:spcPts val="0"/>
              </a:spcAft>
              <a:buClr>
                <a:srgbClr val="3F3F3F"/>
              </a:buClr>
              <a:buSzPts val="2800"/>
              <a:buFont typeface="Arial"/>
              <a:buChar char="–"/>
              <a:defRPr sz="2800" b="0" i="0" u="none" strike="noStrike" cap="none">
                <a:solidFill>
                  <a:srgbClr val="3F3F3F"/>
                </a:solidFill>
                <a:latin typeface="Avenir"/>
                <a:ea typeface="Avenir"/>
                <a:cs typeface="Avenir"/>
                <a:sym typeface="Avenir"/>
              </a:defRPr>
            </a:lvl2pPr>
            <a:lvl3pPr marL="1371600" marR="0" lvl="2" indent="-381000" algn="l" rtl="0">
              <a:spcBef>
                <a:spcPts val="480"/>
              </a:spcBef>
              <a:spcAft>
                <a:spcPts val="0"/>
              </a:spcAft>
              <a:buClr>
                <a:srgbClr val="3F3F3F"/>
              </a:buClr>
              <a:buSzPts val="2400"/>
              <a:buFont typeface="Arial"/>
              <a:buChar char="•"/>
              <a:defRPr sz="2400" b="0" i="0" u="none" strike="noStrike" cap="none">
                <a:solidFill>
                  <a:srgbClr val="3F3F3F"/>
                </a:solidFill>
                <a:latin typeface="Avenir"/>
                <a:ea typeface="Avenir"/>
                <a:cs typeface="Avenir"/>
                <a:sym typeface="Avenir"/>
              </a:defRPr>
            </a:lvl3pPr>
            <a:lvl4pPr marL="1828800" marR="0" lvl="3" indent="-355600" algn="l" rtl="0">
              <a:spcBef>
                <a:spcPts val="4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4pPr>
            <a:lvl5pPr marL="2286000" marR="0" lvl="4" indent="-355600" algn="l" rtl="0">
              <a:spcBef>
                <a:spcPts val="4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2" name="Shape 3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3" name="Shape 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rtl="0">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rtl="0">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rtl="0">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rtl="0">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rtl="0">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rtl="0">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rtl="0">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rtl="0">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rgbClr val="244061"/>
              </a:buClr>
              <a:buSzPts val="4000"/>
              <a:buFont typeface="Avenir"/>
              <a:buNone/>
              <a:defRPr sz="4000" b="1" i="0" u="none" strike="noStrike" cap="none">
                <a:solidFill>
                  <a:srgbClr val="24406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 name="Shape 36"/>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rgbClr val="888888"/>
              </a:buClr>
              <a:buSzPts val="2000"/>
              <a:buFont typeface="Arial"/>
              <a:buNone/>
              <a:defRPr sz="2000" b="0" i="0" u="none" strike="noStrike" cap="none">
                <a:solidFill>
                  <a:srgbClr val="888888"/>
                </a:solidFill>
                <a:latin typeface="Avenir"/>
                <a:ea typeface="Avenir"/>
                <a:cs typeface="Avenir"/>
                <a:sym typeface="Avenir"/>
              </a:defRPr>
            </a:lvl1pPr>
            <a:lvl2pPr marL="914400" marR="0" lvl="1" indent="-228600" algn="l" rtl="0">
              <a:spcBef>
                <a:spcPts val="600"/>
              </a:spcBef>
              <a:spcAft>
                <a:spcPts val="0"/>
              </a:spcAft>
              <a:buClr>
                <a:srgbClr val="888888"/>
              </a:buClr>
              <a:buSzPts val="1800"/>
              <a:buFont typeface="Arial"/>
              <a:buNone/>
              <a:defRPr sz="1800" b="0" i="0" u="none" strike="noStrike" cap="none">
                <a:solidFill>
                  <a:srgbClr val="888888"/>
                </a:solidFill>
                <a:latin typeface="Avenir"/>
                <a:ea typeface="Avenir"/>
                <a:cs typeface="Avenir"/>
                <a:sym typeface="Avenir"/>
              </a:defRPr>
            </a:lvl2pPr>
            <a:lvl3pPr marL="1371600" marR="0" lvl="2" indent="-228600" algn="l" rtl="0">
              <a:spcBef>
                <a:spcPts val="320"/>
              </a:spcBef>
              <a:spcAft>
                <a:spcPts val="0"/>
              </a:spcAft>
              <a:buClr>
                <a:srgbClr val="888888"/>
              </a:buClr>
              <a:buSzPts val="1600"/>
              <a:buFont typeface="Arial"/>
              <a:buNone/>
              <a:defRPr sz="1600" b="0" i="0" u="none" strike="noStrike" cap="none">
                <a:solidFill>
                  <a:srgbClr val="888888"/>
                </a:solidFill>
                <a:latin typeface="Avenir"/>
                <a:ea typeface="Avenir"/>
                <a:cs typeface="Avenir"/>
                <a:sym typeface="Avenir"/>
              </a:defRPr>
            </a:lvl3pPr>
            <a:lvl4pPr marL="1828800" marR="0" lvl="3" indent="-228600" algn="l" rtl="0">
              <a:spcBef>
                <a:spcPts val="280"/>
              </a:spcBef>
              <a:spcAft>
                <a:spcPts val="0"/>
              </a:spcAft>
              <a:buClr>
                <a:srgbClr val="888888"/>
              </a:buClr>
              <a:buSzPts val="1400"/>
              <a:buFont typeface="Arial"/>
              <a:buNone/>
              <a:defRPr sz="1400" b="0" i="0" u="none" strike="noStrike" cap="none">
                <a:solidFill>
                  <a:srgbClr val="888888"/>
                </a:solidFill>
                <a:latin typeface="Avenir"/>
                <a:ea typeface="Avenir"/>
                <a:cs typeface="Avenir"/>
                <a:sym typeface="Avenir"/>
              </a:defRPr>
            </a:lvl4pPr>
            <a:lvl5pPr marL="2286000" marR="0" lvl="4" indent="-228600" algn="l" rtl="0">
              <a:spcBef>
                <a:spcPts val="280"/>
              </a:spcBef>
              <a:spcAft>
                <a:spcPts val="0"/>
              </a:spcAft>
              <a:buClr>
                <a:srgbClr val="888888"/>
              </a:buClr>
              <a:buSzPts val="1400"/>
              <a:buFont typeface="Arial"/>
              <a:buNone/>
              <a:defRPr sz="1400" b="0" i="0" u="none" strike="noStrike" cap="none">
                <a:solidFill>
                  <a:srgbClr val="888888"/>
                </a:solidFill>
                <a:latin typeface="Avenir"/>
                <a:ea typeface="Avenir"/>
                <a:cs typeface="Avenir"/>
                <a:sym typeface="Avenir"/>
              </a:defRPr>
            </a:lvl5pPr>
            <a:lvl6pPr marL="2743200" marR="0" lvl="5"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8" name="Shape 38"/>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9" name="Shape 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a:solidFill>
                  <a:srgbClr val="888888"/>
                </a:solidFill>
                <a:latin typeface="Arial"/>
                <a:ea typeface="Arial"/>
                <a:cs typeface="Arial"/>
                <a:sym typeface="Arial"/>
              </a:defRPr>
            </a:lvl1pPr>
            <a:lvl2pPr marL="0" marR="0" lvl="1" indent="0" algn="r" rtl="0">
              <a:spcBef>
                <a:spcPts val="0"/>
              </a:spcBef>
              <a:spcAft>
                <a:spcPts val="0"/>
              </a:spcAft>
              <a:buNone/>
              <a:defRPr sz="1200">
                <a:solidFill>
                  <a:srgbClr val="888888"/>
                </a:solidFill>
                <a:latin typeface="Arial"/>
                <a:ea typeface="Arial"/>
                <a:cs typeface="Arial"/>
                <a:sym typeface="Arial"/>
              </a:defRPr>
            </a:lvl2pPr>
            <a:lvl3pPr marL="0" marR="0" lvl="2" indent="0" algn="r" rtl="0">
              <a:spcBef>
                <a:spcPts val="0"/>
              </a:spcBef>
              <a:spcAft>
                <a:spcPts val="0"/>
              </a:spcAft>
              <a:buNone/>
              <a:defRPr sz="1200">
                <a:solidFill>
                  <a:srgbClr val="888888"/>
                </a:solidFill>
                <a:latin typeface="Arial"/>
                <a:ea typeface="Arial"/>
                <a:cs typeface="Arial"/>
                <a:sym typeface="Arial"/>
              </a:defRPr>
            </a:lvl3pPr>
            <a:lvl4pPr marL="0" marR="0" lvl="3" indent="0" algn="r" rtl="0">
              <a:spcBef>
                <a:spcPts val="0"/>
              </a:spcBef>
              <a:spcAft>
                <a:spcPts val="0"/>
              </a:spcAft>
              <a:buNone/>
              <a:defRPr sz="1200">
                <a:solidFill>
                  <a:srgbClr val="888888"/>
                </a:solidFill>
                <a:latin typeface="Arial"/>
                <a:ea typeface="Arial"/>
                <a:cs typeface="Arial"/>
                <a:sym typeface="Arial"/>
              </a:defRPr>
            </a:lvl4pPr>
            <a:lvl5pPr marL="0" marR="0" lvl="4" indent="0" algn="r" rtl="0">
              <a:spcBef>
                <a:spcPts val="0"/>
              </a:spcBef>
              <a:spcAft>
                <a:spcPts val="0"/>
              </a:spcAft>
              <a:buNone/>
              <a:defRPr sz="1200">
                <a:solidFill>
                  <a:srgbClr val="888888"/>
                </a:solidFill>
                <a:latin typeface="Arial"/>
                <a:ea typeface="Arial"/>
                <a:cs typeface="Arial"/>
                <a:sym typeface="Arial"/>
              </a:defRPr>
            </a:lvl5pPr>
            <a:lvl6pPr marL="0" marR="0" lvl="5" indent="0" algn="r" rtl="0">
              <a:spcBef>
                <a:spcPts val="0"/>
              </a:spcBef>
              <a:spcAft>
                <a:spcPts val="0"/>
              </a:spcAft>
              <a:buNone/>
              <a:defRPr sz="1200">
                <a:solidFill>
                  <a:srgbClr val="888888"/>
                </a:solidFill>
                <a:latin typeface="Arial"/>
                <a:ea typeface="Arial"/>
                <a:cs typeface="Arial"/>
                <a:sym typeface="Arial"/>
              </a:defRPr>
            </a:lvl6pPr>
            <a:lvl7pPr marL="0" marR="0" lvl="6" indent="0" algn="r" rtl="0">
              <a:spcBef>
                <a:spcPts val="0"/>
              </a:spcBef>
              <a:spcAft>
                <a:spcPts val="0"/>
              </a:spcAft>
              <a:buNone/>
              <a:defRPr sz="1200">
                <a:solidFill>
                  <a:srgbClr val="888888"/>
                </a:solidFill>
                <a:latin typeface="Arial"/>
                <a:ea typeface="Arial"/>
                <a:cs typeface="Arial"/>
                <a:sym typeface="Arial"/>
              </a:defRPr>
            </a:lvl7pPr>
            <a:lvl8pPr marL="0" marR="0" lvl="7" indent="0" algn="r" rtl="0">
              <a:spcBef>
                <a:spcPts val="0"/>
              </a:spcBef>
              <a:spcAft>
                <a:spcPts val="0"/>
              </a:spcAft>
              <a:buNone/>
              <a:defRPr sz="1200">
                <a:solidFill>
                  <a:srgbClr val="888888"/>
                </a:solidFill>
                <a:latin typeface="Arial"/>
                <a:ea typeface="Arial"/>
                <a:cs typeface="Arial"/>
                <a:sym typeface="Arial"/>
              </a:defRPr>
            </a:lvl8pPr>
            <a:lvl9pPr marL="0" marR="0" lvl="8" indent="0" algn="r" rtl="0">
              <a:spcBef>
                <a:spcPts val="0"/>
              </a:spcBef>
              <a:spcAft>
                <a:spcPts val="0"/>
              </a:spcAft>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rgbClr val="244061"/>
              </a:buClr>
              <a:buSzPts val="4400"/>
              <a:buFont typeface="Avenir"/>
              <a:buNone/>
              <a:defRPr sz="4400" b="1" i="0" u="none" strike="noStrike" cap="none">
                <a:solidFill>
                  <a:srgbClr val="24406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 name="Shape 42"/>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rgbClr val="244061"/>
              </a:buClr>
              <a:buSzPts val="2400"/>
              <a:buFont typeface="Arial"/>
              <a:buNone/>
              <a:defRPr sz="2400" b="1" i="0" u="none" strike="noStrike" cap="none">
                <a:solidFill>
                  <a:srgbClr val="244061"/>
                </a:solidFill>
                <a:latin typeface="Avenir"/>
                <a:ea typeface="Avenir"/>
                <a:cs typeface="Avenir"/>
                <a:sym typeface="Avenir"/>
              </a:defRPr>
            </a:lvl1pPr>
            <a:lvl2pPr marL="914400" marR="0" lvl="1" indent="-228600" algn="l" rtl="0">
              <a:spcBef>
                <a:spcPts val="600"/>
              </a:spcBef>
              <a:spcAft>
                <a:spcPts val="0"/>
              </a:spcAft>
              <a:buClr>
                <a:srgbClr val="3F3F3F"/>
              </a:buClr>
              <a:buSzPts val="2000"/>
              <a:buFont typeface="Arial"/>
              <a:buNone/>
              <a:defRPr sz="2000" b="1" i="0" u="none" strike="noStrike" cap="none">
                <a:solidFill>
                  <a:srgbClr val="3F3F3F"/>
                </a:solidFill>
                <a:latin typeface="Avenir"/>
                <a:ea typeface="Avenir"/>
                <a:cs typeface="Avenir"/>
                <a:sym typeface="Avenir"/>
              </a:defRPr>
            </a:lvl2pPr>
            <a:lvl3pPr marL="1371600" marR="0" lvl="2" indent="-228600" algn="l" rtl="0">
              <a:spcBef>
                <a:spcPts val="360"/>
              </a:spcBef>
              <a:spcAft>
                <a:spcPts val="0"/>
              </a:spcAft>
              <a:buClr>
                <a:srgbClr val="3F3F3F"/>
              </a:buClr>
              <a:buSzPts val="1800"/>
              <a:buFont typeface="Arial"/>
              <a:buNone/>
              <a:defRPr sz="1800" b="1" i="0" u="none" strike="noStrike" cap="none">
                <a:solidFill>
                  <a:srgbClr val="3F3F3F"/>
                </a:solidFill>
                <a:latin typeface="Avenir"/>
                <a:ea typeface="Avenir"/>
                <a:cs typeface="Avenir"/>
                <a:sym typeface="Avenir"/>
              </a:defRPr>
            </a:lvl3pPr>
            <a:lvl4pPr marL="1828800" marR="0" lvl="3" indent="-228600" algn="l" rtl="0">
              <a:spcBef>
                <a:spcPts val="320"/>
              </a:spcBef>
              <a:spcAft>
                <a:spcPts val="0"/>
              </a:spcAft>
              <a:buClr>
                <a:srgbClr val="3F3F3F"/>
              </a:buClr>
              <a:buSzPts val="1600"/>
              <a:buFont typeface="Arial"/>
              <a:buNone/>
              <a:defRPr sz="1600" b="1" i="0" u="none" strike="noStrike" cap="none">
                <a:solidFill>
                  <a:srgbClr val="3F3F3F"/>
                </a:solidFill>
                <a:latin typeface="Avenir"/>
                <a:ea typeface="Avenir"/>
                <a:cs typeface="Avenir"/>
                <a:sym typeface="Avenir"/>
              </a:defRPr>
            </a:lvl4pPr>
            <a:lvl5pPr marL="2286000" marR="0" lvl="4" indent="-228600" algn="l" rtl="0">
              <a:spcBef>
                <a:spcPts val="320"/>
              </a:spcBef>
              <a:spcAft>
                <a:spcPts val="0"/>
              </a:spcAft>
              <a:buClr>
                <a:srgbClr val="3F3F3F"/>
              </a:buClr>
              <a:buSzPts val="1600"/>
              <a:buFont typeface="Arial"/>
              <a:buNone/>
              <a:defRPr sz="1600" b="1" i="0" u="none" strike="noStrike" cap="none">
                <a:solidFill>
                  <a:srgbClr val="3F3F3F"/>
                </a:solidFill>
                <a:latin typeface="Avenir"/>
                <a:ea typeface="Avenir"/>
                <a:cs typeface="Avenir"/>
                <a:sym typeface="Avenir"/>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lstStyle>
            <a:lvl1pPr marL="457200" marR="0" lvl="0" indent="-381000" algn="l" rtl="0">
              <a:spcBef>
                <a:spcPts val="1000"/>
              </a:spcBef>
              <a:spcAft>
                <a:spcPts val="0"/>
              </a:spcAft>
              <a:buClr>
                <a:srgbClr val="244061"/>
              </a:buClr>
              <a:buSzPts val="2400"/>
              <a:buFont typeface="Arial"/>
              <a:buChar char="•"/>
              <a:defRPr sz="2400" b="0" i="0" u="none" strike="noStrike" cap="none">
                <a:solidFill>
                  <a:srgbClr val="244061"/>
                </a:solidFill>
                <a:latin typeface="Avenir"/>
                <a:ea typeface="Avenir"/>
                <a:cs typeface="Avenir"/>
                <a:sym typeface="Avenir"/>
              </a:defRPr>
            </a:lvl1pPr>
            <a:lvl2pPr marL="914400" marR="0" lvl="1" indent="-355600" algn="l" rtl="0">
              <a:spcBef>
                <a:spcPts val="6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2pPr>
            <a:lvl3pPr marL="1371600" marR="0" lvl="2" indent="-342900" algn="l" rtl="0">
              <a:spcBef>
                <a:spcPts val="360"/>
              </a:spcBef>
              <a:spcAft>
                <a:spcPts val="0"/>
              </a:spcAft>
              <a:buClr>
                <a:srgbClr val="3F3F3F"/>
              </a:buClr>
              <a:buSzPts val="1800"/>
              <a:buFont typeface="Arial"/>
              <a:buChar char="•"/>
              <a:defRPr sz="1800" b="0" i="0" u="none" strike="noStrike" cap="none">
                <a:solidFill>
                  <a:srgbClr val="3F3F3F"/>
                </a:solidFill>
                <a:latin typeface="Avenir"/>
                <a:ea typeface="Avenir"/>
                <a:cs typeface="Avenir"/>
                <a:sym typeface="Avenir"/>
              </a:defRPr>
            </a:lvl3pPr>
            <a:lvl4pPr marL="1828800" marR="0" lvl="3" indent="-330200" algn="l" rtl="0">
              <a:spcBef>
                <a:spcPts val="320"/>
              </a:spcBef>
              <a:spcAft>
                <a:spcPts val="0"/>
              </a:spcAft>
              <a:buClr>
                <a:srgbClr val="3F3F3F"/>
              </a:buClr>
              <a:buSzPts val="1600"/>
              <a:buFont typeface="Arial"/>
              <a:buChar char="–"/>
              <a:defRPr sz="1600" b="0" i="0" u="none" strike="noStrike" cap="none">
                <a:solidFill>
                  <a:srgbClr val="3F3F3F"/>
                </a:solidFill>
                <a:latin typeface="Avenir"/>
                <a:ea typeface="Avenir"/>
                <a:cs typeface="Avenir"/>
                <a:sym typeface="Avenir"/>
              </a:defRPr>
            </a:lvl4pPr>
            <a:lvl5pPr marL="2286000" marR="0" lvl="4" indent="-330200" algn="l" rtl="0">
              <a:spcBef>
                <a:spcPts val="320"/>
              </a:spcBef>
              <a:spcAft>
                <a:spcPts val="0"/>
              </a:spcAft>
              <a:buClr>
                <a:srgbClr val="3F3F3F"/>
              </a:buClr>
              <a:buSzPts val="1600"/>
              <a:buFont typeface="Arial"/>
              <a:buChar char="»"/>
              <a:defRPr sz="1600" b="0" i="0" u="none" strike="noStrike" cap="none">
                <a:solidFill>
                  <a:srgbClr val="3F3F3F"/>
                </a:solidFill>
                <a:latin typeface="Avenir"/>
                <a:ea typeface="Avenir"/>
                <a:cs typeface="Avenir"/>
                <a:sym typeface="Avenir"/>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rgbClr val="244061"/>
              </a:buClr>
              <a:buSzPts val="2400"/>
              <a:buFont typeface="Arial"/>
              <a:buNone/>
              <a:defRPr sz="2400" b="1" i="0" u="none" strike="noStrike" cap="none">
                <a:solidFill>
                  <a:srgbClr val="244061"/>
                </a:solidFill>
                <a:latin typeface="Avenir"/>
                <a:ea typeface="Avenir"/>
                <a:cs typeface="Avenir"/>
                <a:sym typeface="Avenir"/>
              </a:defRPr>
            </a:lvl1pPr>
            <a:lvl2pPr marL="914400" marR="0" lvl="1" indent="-228600" algn="l" rtl="0">
              <a:spcBef>
                <a:spcPts val="600"/>
              </a:spcBef>
              <a:spcAft>
                <a:spcPts val="0"/>
              </a:spcAft>
              <a:buClr>
                <a:srgbClr val="3F3F3F"/>
              </a:buClr>
              <a:buSzPts val="2000"/>
              <a:buFont typeface="Arial"/>
              <a:buNone/>
              <a:defRPr sz="2000" b="1" i="0" u="none" strike="noStrike" cap="none">
                <a:solidFill>
                  <a:srgbClr val="3F3F3F"/>
                </a:solidFill>
                <a:latin typeface="Avenir"/>
                <a:ea typeface="Avenir"/>
                <a:cs typeface="Avenir"/>
                <a:sym typeface="Avenir"/>
              </a:defRPr>
            </a:lvl2pPr>
            <a:lvl3pPr marL="1371600" marR="0" lvl="2" indent="-228600" algn="l" rtl="0">
              <a:spcBef>
                <a:spcPts val="360"/>
              </a:spcBef>
              <a:spcAft>
                <a:spcPts val="0"/>
              </a:spcAft>
              <a:buClr>
                <a:srgbClr val="3F3F3F"/>
              </a:buClr>
              <a:buSzPts val="1800"/>
              <a:buFont typeface="Arial"/>
              <a:buNone/>
              <a:defRPr sz="1800" b="1" i="0" u="none" strike="noStrike" cap="none">
                <a:solidFill>
                  <a:srgbClr val="3F3F3F"/>
                </a:solidFill>
                <a:latin typeface="Avenir"/>
                <a:ea typeface="Avenir"/>
                <a:cs typeface="Avenir"/>
                <a:sym typeface="Avenir"/>
              </a:defRPr>
            </a:lvl3pPr>
            <a:lvl4pPr marL="1828800" marR="0" lvl="3" indent="-228600" algn="l" rtl="0">
              <a:spcBef>
                <a:spcPts val="320"/>
              </a:spcBef>
              <a:spcAft>
                <a:spcPts val="0"/>
              </a:spcAft>
              <a:buClr>
                <a:srgbClr val="3F3F3F"/>
              </a:buClr>
              <a:buSzPts val="1600"/>
              <a:buFont typeface="Arial"/>
              <a:buNone/>
              <a:defRPr sz="1600" b="1" i="0" u="none" strike="noStrike" cap="none">
                <a:solidFill>
                  <a:srgbClr val="3F3F3F"/>
                </a:solidFill>
                <a:latin typeface="Avenir"/>
                <a:ea typeface="Avenir"/>
                <a:cs typeface="Avenir"/>
                <a:sym typeface="Avenir"/>
              </a:defRPr>
            </a:lvl4pPr>
            <a:lvl5pPr marL="2286000" marR="0" lvl="4" indent="-228600" algn="l" rtl="0">
              <a:spcBef>
                <a:spcPts val="320"/>
              </a:spcBef>
              <a:spcAft>
                <a:spcPts val="0"/>
              </a:spcAft>
              <a:buClr>
                <a:srgbClr val="3F3F3F"/>
              </a:buClr>
              <a:buSzPts val="1600"/>
              <a:buFont typeface="Arial"/>
              <a:buNone/>
              <a:defRPr sz="1600" b="1" i="0" u="none" strike="noStrike" cap="none">
                <a:solidFill>
                  <a:srgbClr val="3F3F3F"/>
                </a:solidFill>
                <a:latin typeface="Avenir"/>
                <a:ea typeface="Avenir"/>
                <a:cs typeface="Avenir"/>
                <a:sym typeface="Avenir"/>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lstStyle>
            <a:lvl1pPr marL="457200" marR="0" lvl="0" indent="-381000" algn="l" rtl="0">
              <a:spcBef>
                <a:spcPts val="1000"/>
              </a:spcBef>
              <a:spcAft>
                <a:spcPts val="0"/>
              </a:spcAft>
              <a:buClr>
                <a:srgbClr val="244061"/>
              </a:buClr>
              <a:buSzPts val="2400"/>
              <a:buFont typeface="Arial"/>
              <a:buChar char="•"/>
              <a:defRPr sz="2400" b="0" i="0" u="none" strike="noStrike" cap="none">
                <a:solidFill>
                  <a:srgbClr val="244061"/>
                </a:solidFill>
                <a:latin typeface="Avenir"/>
                <a:ea typeface="Avenir"/>
                <a:cs typeface="Avenir"/>
                <a:sym typeface="Avenir"/>
              </a:defRPr>
            </a:lvl1pPr>
            <a:lvl2pPr marL="914400" marR="0" lvl="1" indent="-355600" algn="l" rtl="0">
              <a:spcBef>
                <a:spcPts val="6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2pPr>
            <a:lvl3pPr marL="1371600" marR="0" lvl="2" indent="-342900" algn="l" rtl="0">
              <a:spcBef>
                <a:spcPts val="360"/>
              </a:spcBef>
              <a:spcAft>
                <a:spcPts val="0"/>
              </a:spcAft>
              <a:buClr>
                <a:srgbClr val="3F3F3F"/>
              </a:buClr>
              <a:buSzPts val="1800"/>
              <a:buFont typeface="Arial"/>
              <a:buChar char="•"/>
              <a:defRPr sz="1800" b="0" i="0" u="none" strike="noStrike" cap="none">
                <a:solidFill>
                  <a:srgbClr val="3F3F3F"/>
                </a:solidFill>
                <a:latin typeface="Avenir"/>
                <a:ea typeface="Avenir"/>
                <a:cs typeface="Avenir"/>
                <a:sym typeface="Avenir"/>
              </a:defRPr>
            </a:lvl3pPr>
            <a:lvl4pPr marL="1828800" marR="0" lvl="3" indent="-330200" algn="l" rtl="0">
              <a:spcBef>
                <a:spcPts val="320"/>
              </a:spcBef>
              <a:spcAft>
                <a:spcPts val="0"/>
              </a:spcAft>
              <a:buClr>
                <a:srgbClr val="3F3F3F"/>
              </a:buClr>
              <a:buSzPts val="1600"/>
              <a:buFont typeface="Arial"/>
              <a:buChar char="–"/>
              <a:defRPr sz="1600" b="0" i="0" u="none" strike="noStrike" cap="none">
                <a:solidFill>
                  <a:srgbClr val="3F3F3F"/>
                </a:solidFill>
                <a:latin typeface="Avenir"/>
                <a:ea typeface="Avenir"/>
                <a:cs typeface="Avenir"/>
                <a:sym typeface="Avenir"/>
              </a:defRPr>
            </a:lvl4pPr>
            <a:lvl5pPr marL="2286000" marR="0" lvl="4" indent="-330200" algn="l" rtl="0">
              <a:spcBef>
                <a:spcPts val="320"/>
              </a:spcBef>
              <a:spcAft>
                <a:spcPts val="0"/>
              </a:spcAft>
              <a:buClr>
                <a:srgbClr val="3F3F3F"/>
              </a:buClr>
              <a:buSzPts val="1600"/>
              <a:buFont typeface="Arial"/>
              <a:buChar char="»"/>
              <a:defRPr sz="1600" b="0" i="0" u="none" strike="noStrike" cap="none">
                <a:solidFill>
                  <a:srgbClr val="3F3F3F"/>
                </a:solidFill>
                <a:latin typeface="Avenir"/>
                <a:ea typeface="Avenir"/>
                <a:cs typeface="Avenir"/>
                <a:sym typeface="Avenir"/>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7" name="Shape 47"/>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a:solidFill>
                  <a:srgbClr val="888888"/>
                </a:solidFill>
                <a:latin typeface="Arial"/>
                <a:ea typeface="Arial"/>
                <a:cs typeface="Arial"/>
                <a:sym typeface="Arial"/>
              </a:defRPr>
            </a:lvl1pPr>
            <a:lvl2pPr marL="0" marR="0" lvl="1" indent="0" algn="r" rtl="0">
              <a:spcBef>
                <a:spcPts val="0"/>
              </a:spcBef>
              <a:spcAft>
                <a:spcPts val="0"/>
              </a:spcAft>
              <a:buNone/>
              <a:defRPr sz="1200">
                <a:solidFill>
                  <a:srgbClr val="888888"/>
                </a:solidFill>
                <a:latin typeface="Arial"/>
                <a:ea typeface="Arial"/>
                <a:cs typeface="Arial"/>
                <a:sym typeface="Arial"/>
              </a:defRPr>
            </a:lvl2pPr>
            <a:lvl3pPr marL="0" marR="0" lvl="2" indent="0" algn="r" rtl="0">
              <a:spcBef>
                <a:spcPts val="0"/>
              </a:spcBef>
              <a:spcAft>
                <a:spcPts val="0"/>
              </a:spcAft>
              <a:buNone/>
              <a:defRPr sz="1200">
                <a:solidFill>
                  <a:srgbClr val="888888"/>
                </a:solidFill>
                <a:latin typeface="Arial"/>
                <a:ea typeface="Arial"/>
                <a:cs typeface="Arial"/>
                <a:sym typeface="Arial"/>
              </a:defRPr>
            </a:lvl3pPr>
            <a:lvl4pPr marL="0" marR="0" lvl="3" indent="0" algn="r" rtl="0">
              <a:spcBef>
                <a:spcPts val="0"/>
              </a:spcBef>
              <a:spcAft>
                <a:spcPts val="0"/>
              </a:spcAft>
              <a:buNone/>
              <a:defRPr sz="1200">
                <a:solidFill>
                  <a:srgbClr val="888888"/>
                </a:solidFill>
                <a:latin typeface="Arial"/>
                <a:ea typeface="Arial"/>
                <a:cs typeface="Arial"/>
                <a:sym typeface="Arial"/>
              </a:defRPr>
            </a:lvl4pPr>
            <a:lvl5pPr marL="0" marR="0" lvl="4" indent="0" algn="r" rtl="0">
              <a:spcBef>
                <a:spcPts val="0"/>
              </a:spcBef>
              <a:spcAft>
                <a:spcPts val="0"/>
              </a:spcAft>
              <a:buNone/>
              <a:defRPr sz="1200">
                <a:solidFill>
                  <a:srgbClr val="888888"/>
                </a:solidFill>
                <a:latin typeface="Arial"/>
                <a:ea typeface="Arial"/>
                <a:cs typeface="Arial"/>
                <a:sym typeface="Arial"/>
              </a:defRPr>
            </a:lvl5pPr>
            <a:lvl6pPr marL="0" marR="0" lvl="5" indent="0" algn="r" rtl="0">
              <a:spcBef>
                <a:spcPts val="0"/>
              </a:spcBef>
              <a:spcAft>
                <a:spcPts val="0"/>
              </a:spcAft>
              <a:buNone/>
              <a:defRPr sz="1200">
                <a:solidFill>
                  <a:srgbClr val="888888"/>
                </a:solidFill>
                <a:latin typeface="Arial"/>
                <a:ea typeface="Arial"/>
                <a:cs typeface="Arial"/>
                <a:sym typeface="Arial"/>
              </a:defRPr>
            </a:lvl6pPr>
            <a:lvl7pPr marL="0" marR="0" lvl="6" indent="0" algn="r" rtl="0">
              <a:spcBef>
                <a:spcPts val="0"/>
              </a:spcBef>
              <a:spcAft>
                <a:spcPts val="0"/>
              </a:spcAft>
              <a:buNone/>
              <a:defRPr sz="1200">
                <a:solidFill>
                  <a:srgbClr val="888888"/>
                </a:solidFill>
                <a:latin typeface="Arial"/>
                <a:ea typeface="Arial"/>
                <a:cs typeface="Arial"/>
                <a:sym typeface="Arial"/>
              </a:defRPr>
            </a:lvl7pPr>
            <a:lvl8pPr marL="0" marR="0" lvl="7" indent="0" algn="r" rtl="0">
              <a:spcBef>
                <a:spcPts val="0"/>
              </a:spcBef>
              <a:spcAft>
                <a:spcPts val="0"/>
              </a:spcAft>
              <a:buNone/>
              <a:defRPr sz="1200">
                <a:solidFill>
                  <a:srgbClr val="888888"/>
                </a:solidFill>
                <a:latin typeface="Arial"/>
                <a:ea typeface="Arial"/>
                <a:cs typeface="Arial"/>
                <a:sym typeface="Arial"/>
              </a:defRPr>
            </a:lvl8pPr>
            <a:lvl9pPr marL="0" marR="0" lvl="8" indent="0" algn="r" rtl="0">
              <a:spcBef>
                <a:spcPts val="0"/>
              </a:spcBef>
              <a:spcAft>
                <a:spcPts val="0"/>
              </a:spcAft>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rgbClr val="244061"/>
              </a:buClr>
              <a:buSzPts val="4400"/>
              <a:buFont typeface="Avenir"/>
              <a:buNone/>
              <a:defRPr sz="4400" b="1" i="0" u="none" strike="noStrike" cap="none">
                <a:solidFill>
                  <a:srgbClr val="24406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 name="Shape 5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a:solidFill>
                  <a:srgbClr val="888888"/>
                </a:solidFill>
                <a:latin typeface="Arial"/>
                <a:ea typeface="Arial"/>
                <a:cs typeface="Arial"/>
                <a:sym typeface="Arial"/>
              </a:defRPr>
            </a:lvl1pPr>
            <a:lvl2pPr marL="0" marR="0" lvl="1" indent="0" algn="r" rtl="0">
              <a:spcBef>
                <a:spcPts val="0"/>
              </a:spcBef>
              <a:spcAft>
                <a:spcPts val="0"/>
              </a:spcAft>
              <a:buNone/>
              <a:defRPr sz="1200">
                <a:solidFill>
                  <a:srgbClr val="888888"/>
                </a:solidFill>
                <a:latin typeface="Arial"/>
                <a:ea typeface="Arial"/>
                <a:cs typeface="Arial"/>
                <a:sym typeface="Arial"/>
              </a:defRPr>
            </a:lvl2pPr>
            <a:lvl3pPr marL="0" marR="0" lvl="2" indent="0" algn="r" rtl="0">
              <a:spcBef>
                <a:spcPts val="0"/>
              </a:spcBef>
              <a:spcAft>
                <a:spcPts val="0"/>
              </a:spcAft>
              <a:buNone/>
              <a:defRPr sz="1200">
                <a:solidFill>
                  <a:srgbClr val="888888"/>
                </a:solidFill>
                <a:latin typeface="Arial"/>
                <a:ea typeface="Arial"/>
                <a:cs typeface="Arial"/>
                <a:sym typeface="Arial"/>
              </a:defRPr>
            </a:lvl3pPr>
            <a:lvl4pPr marL="0" marR="0" lvl="3" indent="0" algn="r" rtl="0">
              <a:spcBef>
                <a:spcPts val="0"/>
              </a:spcBef>
              <a:spcAft>
                <a:spcPts val="0"/>
              </a:spcAft>
              <a:buNone/>
              <a:defRPr sz="1200">
                <a:solidFill>
                  <a:srgbClr val="888888"/>
                </a:solidFill>
                <a:latin typeface="Arial"/>
                <a:ea typeface="Arial"/>
                <a:cs typeface="Arial"/>
                <a:sym typeface="Arial"/>
              </a:defRPr>
            </a:lvl4pPr>
            <a:lvl5pPr marL="0" marR="0" lvl="4" indent="0" algn="r" rtl="0">
              <a:spcBef>
                <a:spcPts val="0"/>
              </a:spcBef>
              <a:spcAft>
                <a:spcPts val="0"/>
              </a:spcAft>
              <a:buNone/>
              <a:defRPr sz="1200">
                <a:solidFill>
                  <a:srgbClr val="888888"/>
                </a:solidFill>
                <a:latin typeface="Arial"/>
                <a:ea typeface="Arial"/>
                <a:cs typeface="Arial"/>
                <a:sym typeface="Arial"/>
              </a:defRPr>
            </a:lvl5pPr>
            <a:lvl6pPr marL="0" marR="0" lvl="5" indent="0" algn="r" rtl="0">
              <a:spcBef>
                <a:spcPts val="0"/>
              </a:spcBef>
              <a:spcAft>
                <a:spcPts val="0"/>
              </a:spcAft>
              <a:buNone/>
              <a:defRPr sz="1200">
                <a:solidFill>
                  <a:srgbClr val="888888"/>
                </a:solidFill>
                <a:latin typeface="Arial"/>
                <a:ea typeface="Arial"/>
                <a:cs typeface="Arial"/>
                <a:sym typeface="Arial"/>
              </a:defRPr>
            </a:lvl6pPr>
            <a:lvl7pPr marL="0" marR="0" lvl="6" indent="0" algn="r" rtl="0">
              <a:spcBef>
                <a:spcPts val="0"/>
              </a:spcBef>
              <a:spcAft>
                <a:spcPts val="0"/>
              </a:spcAft>
              <a:buNone/>
              <a:defRPr sz="1200">
                <a:solidFill>
                  <a:srgbClr val="888888"/>
                </a:solidFill>
                <a:latin typeface="Arial"/>
                <a:ea typeface="Arial"/>
                <a:cs typeface="Arial"/>
                <a:sym typeface="Arial"/>
              </a:defRPr>
            </a:lvl7pPr>
            <a:lvl8pPr marL="0" marR="0" lvl="7" indent="0" algn="r" rtl="0">
              <a:spcBef>
                <a:spcPts val="0"/>
              </a:spcBef>
              <a:spcAft>
                <a:spcPts val="0"/>
              </a:spcAft>
              <a:buNone/>
              <a:defRPr sz="1200">
                <a:solidFill>
                  <a:srgbClr val="888888"/>
                </a:solidFill>
                <a:latin typeface="Arial"/>
                <a:ea typeface="Arial"/>
                <a:cs typeface="Arial"/>
                <a:sym typeface="Arial"/>
              </a:defRPr>
            </a:lvl8pPr>
            <a:lvl9pPr marL="0" marR="0" lvl="8" indent="0" algn="r" rtl="0">
              <a:spcBef>
                <a:spcPts val="0"/>
              </a:spcBef>
              <a:spcAft>
                <a:spcPts val="0"/>
              </a:spcAft>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a:solidFill>
                  <a:srgbClr val="888888"/>
                </a:solidFill>
                <a:latin typeface="Arial"/>
                <a:ea typeface="Arial"/>
                <a:cs typeface="Arial"/>
                <a:sym typeface="Arial"/>
              </a:defRPr>
            </a:lvl1pPr>
            <a:lvl2pPr marL="0" marR="0" lvl="1" indent="0" algn="r" rtl="0">
              <a:spcBef>
                <a:spcPts val="0"/>
              </a:spcBef>
              <a:spcAft>
                <a:spcPts val="0"/>
              </a:spcAft>
              <a:buNone/>
              <a:defRPr sz="1200">
                <a:solidFill>
                  <a:srgbClr val="888888"/>
                </a:solidFill>
                <a:latin typeface="Arial"/>
                <a:ea typeface="Arial"/>
                <a:cs typeface="Arial"/>
                <a:sym typeface="Arial"/>
              </a:defRPr>
            </a:lvl2pPr>
            <a:lvl3pPr marL="0" marR="0" lvl="2" indent="0" algn="r" rtl="0">
              <a:spcBef>
                <a:spcPts val="0"/>
              </a:spcBef>
              <a:spcAft>
                <a:spcPts val="0"/>
              </a:spcAft>
              <a:buNone/>
              <a:defRPr sz="1200">
                <a:solidFill>
                  <a:srgbClr val="888888"/>
                </a:solidFill>
                <a:latin typeface="Arial"/>
                <a:ea typeface="Arial"/>
                <a:cs typeface="Arial"/>
                <a:sym typeface="Arial"/>
              </a:defRPr>
            </a:lvl3pPr>
            <a:lvl4pPr marL="0" marR="0" lvl="3" indent="0" algn="r" rtl="0">
              <a:spcBef>
                <a:spcPts val="0"/>
              </a:spcBef>
              <a:spcAft>
                <a:spcPts val="0"/>
              </a:spcAft>
              <a:buNone/>
              <a:defRPr sz="1200">
                <a:solidFill>
                  <a:srgbClr val="888888"/>
                </a:solidFill>
                <a:latin typeface="Arial"/>
                <a:ea typeface="Arial"/>
                <a:cs typeface="Arial"/>
                <a:sym typeface="Arial"/>
              </a:defRPr>
            </a:lvl4pPr>
            <a:lvl5pPr marL="0" marR="0" lvl="4" indent="0" algn="r" rtl="0">
              <a:spcBef>
                <a:spcPts val="0"/>
              </a:spcBef>
              <a:spcAft>
                <a:spcPts val="0"/>
              </a:spcAft>
              <a:buNone/>
              <a:defRPr sz="1200">
                <a:solidFill>
                  <a:srgbClr val="888888"/>
                </a:solidFill>
                <a:latin typeface="Arial"/>
                <a:ea typeface="Arial"/>
                <a:cs typeface="Arial"/>
                <a:sym typeface="Arial"/>
              </a:defRPr>
            </a:lvl5pPr>
            <a:lvl6pPr marL="0" marR="0" lvl="5" indent="0" algn="r" rtl="0">
              <a:spcBef>
                <a:spcPts val="0"/>
              </a:spcBef>
              <a:spcAft>
                <a:spcPts val="0"/>
              </a:spcAft>
              <a:buNone/>
              <a:defRPr sz="1200">
                <a:solidFill>
                  <a:srgbClr val="888888"/>
                </a:solidFill>
                <a:latin typeface="Arial"/>
                <a:ea typeface="Arial"/>
                <a:cs typeface="Arial"/>
                <a:sym typeface="Arial"/>
              </a:defRPr>
            </a:lvl6pPr>
            <a:lvl7pPr marL="0" marR="0" lvl="6" indent="0" algn="r" rtl="0">
              <a:spcBef>
                <a:spcPts val="0"/>
              </a:spcBef>
              <a:spcAft>
                <a:spcPts val="0"/>
              </a:spcAft>
              <a:buNone/>
              <a:defRPr sz="1200">
                <a:solidFill>
                  <a:srgbClr val="888888"/>
                </a:solidFill>
                <a:latin typeface="Arial"/>
                <a:ea typeface="Arial"/>
                <a:cs typeface="Arial"/>
                <a:sym typeface="Arial"/>
              </a:defRPr>
            </a:lvl7pPr>
            <a:lvl8pPr marL="0" marR="0" lvl="7" indent="0" algn="r" rtl="0">
              <a:spcBef>
                <a:spcPts val="0"/>
              </a:spcBef>
              <a:spcAft>
                <a:spcPts val="0"/>
              </a:spcAft>
              <a:buNone/>
              <a:defRPr sz="1200">
                <a:solidFill>
                  <a:srgbClr val="888888"/>
                </a:solidFill>
                <a:latin typeface="Arial"/>
                <a:ea typeface="Arial"/>
                <a:cs typeface="Arial"/>
                <a:sym typeface="Arial"/>
              </a:defRPr>
            </a:lvl8pPr>
            <a:lvl9pPr marL="0" marR="0" lvl="8" indent="0" algn="r" rtl="0">
              <a:spcBef>
                <a:spcPts val="0"/>
              </a:spcBef>
              <a:spcAft>
                <a:spcPts val="0"/>
              </a:spcAft>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rgbClr val="244061"/>
              </a:buClr>
              <a:buSzPts val="2000"/>
              <a:buFont typeface="Avenir"/>
              <a:buNone/>
              <a:defRPr sz="2000" b="1" i="0" u="none" strike="noStrike" cap="none">
                <a:solidFill>
                  <a:srgbClr val="24406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0" name="Shape 60"/>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lstStyle>
            <a:lvl1pPr marL="457200" marR="0" lvl="0" indent="-431800" algn="l" rtl="0">
              <a:spcBef>
                <a:spcPts val="1000"/>
              </a:spcBef>
              <a:spcAft>
                <a:spcPts val="0"/>
              </a:spcAft>
              <a:buClr>
                <a:srgbClr val="244061"/>
              </a:buClr>
              <a:buSzPts val="3200"/>
              <a:buFont typeface="Arial"/>
              <a:buChar char="•"/>
              <a:defRPr sz="3200" b="0" i="0" u="none" strike="noStrike" cap="none">
                <a:solidFill>
                  <a:srgbClr val="244061"/>
                </a:solidFill>
                <a:latin typeface="Avenir"/>
                <a:ea typeface="Avenir"/>
                <a:cs typeface="Avenir"/>
                <a:sym typeface="Avenir"/>
              </a:defRPr>
            </a:lvl1pPr>
            <a:lvl2pPr marL="914400" marR="0" lvl="1" indent="-406400" algn="l" rtl="0">
              <a:spcBef>
                <a:spcPts val="600"/>
              </a:spcBef>
              <a:spcAft>
                <a:spcPts val="0"/>
              </a:spcAft>
              <a:buClr>
                <a:srgbClr val="3F3F3F"/>
              </a:buClr>
              <a:buSzPts val="2800"/>
              <a:buFont typeface="Arial"/>
              <a:buChar char="–"/>
              <a:defRPr sz="2800" b="0" i="0" u="none" strike="noStrike" cap="none">
                <a:solidFill>
                  <a:srgbClr val="3F3F3F"/>
                </a:solidFill>
                <a:latin typeface="Avenir"/>
                <a:ea typeface="Avenir"/>
                <a:cs typeface="Avenir"/>
                <a:sym typeface="Avenir"/>
              </a:defRPr>
            </a:lvl2pPr>
            <a:lvl3pPr marL="1371600" marR="0" lvl="2" indent="-381000" algn="l" rtl="0">
              <a:spcBef>
                <a:spcPts val="480"/>
              </a:spcBef>
              <a:spcAft>
                <a:spcPts val="0"/>
              </a:spcAft>
              <a:buClr>
                <a:srgbClr val="3F3F3F"/>
              </a:buClr>
              <a:buSzPts val="2400"/>
              <a:buFont typeface="Arial"/>
              <a:buChar char="•"/>
              <a:defRPr sz="2400" b="0" i="0" u="none" strike="noStrike" cap="none">
                <a:solidFill>
                  <a:srgbClr val="3F3F3F"/>
                </a:solidFill>
                <a:latin typeface="Avenir"/>
                <a:ea typeface="Avenir"/>
                <a:cs typeface="Avenir"/>
                <a:sym typeface="Avenir"/>
              </a:defRPr>
            </a:lvl3pPr>
            <a:lvl4pPr marL="1828800" marR="0" lvl="3" indent="-355600" algn="l" rtl="0">
              <a:spcBef>
                <a:spcPts val="4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4pPr>
            <a:lvl5pPr marL="2286000" marR="0" lvl="4" indent="-355600" algn="l" rtl="0">
              <a:spcBef>
                <a:spcPts val="4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rgbClr val="244061"/>
              </a:buClr>
              <a:buSzPts val="1400"/>
              <a:buFont typeface="Arial"/>
              <a:buNone/>
              <a:defRPr sz="1400" b="0" i="0" u="none" strike="noStrike" cap="none">
                <a:solidFill>
                  <a:srgbClr val="244061"/>
                </a:solidFill>
                <a:latin typeface="Avenir"/>
                <a:ea typeface="Avenir"/>
                <a:cs typeface="Avenir"/>
                <a:sym typeface="Avenir"/>
              </a:defRPr>
            </a:lvl1pPr>
            <a:lvl2pPr marL="914400" marR="0" lvl="1" indent="-228600" algn="l" rtl="0">
              <a:spcBef>
                <a:spcPts val="600"/>
              </a:spcBef>
              <a:spcAft>
                <a:spcPts val="0"/>
              </a:spcAft>
              <a:buClr>
                <a:srgbClr val="3F3F3F"/>
              </a:buClr>
              <a:buSzPts val="1200"/>
              <a:buFont typeface="Arial"/>
              <a:buNone/>
              <a:defRPr sz="1200" b="0" i="0" u="none" strike="noStrike" cap="none">
                <a:solidFill>
                  <a:srgbClr val="3F3F3F"/>
                </a:solidFill>
                <a:latin typeface="Avenir"/>
                <a:ea typeface="Avenir"/>
                <a:cs typeface="Avenir"/>
                <a:sym typeface="Avenir"/>
              </a:defRPr>
            </a:lvl2pPr>
            <a:lvl3pPr marL="1371600" marR="0" lvl="2" indent="-228600" algn="l" rtl="0">
              <a:spcBef>
                <a:spcPts val="200"/>
              </a:spcBef>
              <a:spcAft>
                <a:spcPts val="0"/>
              </a:spcAft>
              <a:buClr>
                <a:srgbClr val="3F3F3F"/>
              </a:buClr>
              <a:buSzPts val="1000"/>
              <a:buFont typeface="Arial"/>
              <a:buNone/>
              <a:defRPr sz="1000" b="0" i="0" u="none" strike="noStrike" cap="none">
                <a:solidFill>
                  <a:srgbClr val="3F3F3F"/>
                </a:solidFill>
                <a:latin typeface="Avenir"/>
                <a:ea typeface="Avenir"/>
                <a:cs typeface="Avenir"/>
                <a:sym typeface="Avenir"/>
              </a:defRPr>
            </a:lvl3pPr>
            <a:lvl4pPr marL="1828800" marR="0" lvl="3" indent="-228600" algn="l" rtl="0">
              <a:spcBef>
                <a:spcPts val="180"/>
              </a:spcBef>
              <a:spcAft>
                <a:spcPts val="0"/>
              </a:spcAft>
              <a:buClr>
                <a:srgbClr val="3F3F3F"/>
              </a:buClr>
              <a:buSzPts val="900"/>
              <a:buFont typeface="Arial"/>
              <a:buNone/>
              <a:defRPr sz="900" b="0" i="0" u="none" strike="noStrike" cap="none">
                <a:solidFill>
                  <a:srgbClr val="3F3F3F"/>
                </a:solidFill>
                <a:latin typeface="Avenir"/>
                <a:ea typeface="Avenir"/>
                <a:cs typeface="Avenir"/>
                <a:sym typeface="Avenir"/>
              </a:defRPr>
            </a:lvl4pPr>
            <a:lvl5pPr marL="2286000" marR="0" lvl="4" indent="-228600" algn="l" rtl="0">
              <a:spcBef>
                <a:spcPts val="180"/>
              </a:spcBef>
              <a:spcAft>
                <a:spcPts val="0"/>
              </a:spcAft>
              <a:buClr>
                <a:srgbClr val="3F3F3F"/>
              </a:buClr>
              <a:buSzPts val="900"/>
              <a:buFont typeface="Arial"/>
              <a:buNone/>
              <a:defRPr sz="900" b="0" i="0" u="none" strike="noStrike" cap="none">
                <a:solidFill>
                  <a:srgbClr val="3F3F3F"/>
                </a:solidFill>
                <a:latin typeface="Avenir"/>
                <a:ea typeface="Avenir"/>
                <a:cs typeface="Avenir"/>
                <a:sym typeface="Avenir"/>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a:solidFill>
                  <a:srgbClr val="888888"/>
                </a:solidFill>
                <a:latin typeface="Arial"/>
                <a:ea typeface="Arial"/>
                <a:cs typeface="Arial"/>
                <a:sym typeface="Arial"/>
              </a:defRPr>
            </a:lvl1pPr>
            <a:lvl2pPr marL="0" marR="0" lvl="1" indent="0" algn="r" rtl="0">
              <a:spcBef>
                <a:spcPts val="0"/>
              </a:spcBef>
              <a:spcAft>
                <a:spcPts val="0"/>
              </a:spcAft>
              <a:buNone/>
              <a:defRPr sz="1200">
                <a:solidFill>
                  <a:srgbClr val="888888"/>
                </a:solidFill>
                <a:latin typeface="Arial"/>
                <a:ea typeface="Arial"/>
                <a:cs typeface="Arial"/>
                <a:sym typeface="Arial"/>
              </a:defRPr>
            </a:lvl2pPr>
            <a:lvl3pPr marL="0" marR="0" lvl="2" indent="0" algn="r" rtl="0">
              <a:spcBef>
                <a:spcPts val="0"/>
              </a:spcBef>
              <a:spcAft>
                <a:spcPts val="0"/>
              </a:spcAft>
              <a:buNone/>
              <a:defRPr sz="1200">
                <a:solidFill>
                  <a:srgbClr val="888888"/>
                </a:solidFill>
                <a:latin typeface="Arial"/>
                <a:ea typeface="Arial"/>
                <a:cs typeface="Arial"/>
                <a:sym typeface="Arial"/>
              </a:defRPr>
            </a:lvl3pPr>
            <a:lvl4pPr marL="0" marR="0" lvl="3" indent="0" algn="r" rtl="0">
              <a:spcBef>
                <a:spcPts val="0"/>
              </a:spcBef>
              <a:spcAft>
                <a:spcPts val="0"/>
              </a:spcAft>
              <a:buNone/>
              <a:defRPr sz="1200">
                <a:solidFill>
                  <a:srgbClr val="888888"/>
                </a:solidFill>
                <a:latin typeface="Arial"/>
                <a:ea typeface="Arial"/>
                <a:cs typeface="Arial"/>
                <a:sym typeface="Arial"/>
              </a:defRPr>
            </a:lvl4pPr>
            <a:lvl5pPr marL="0" marR="0" lvl="4" indent="0" algn="r" rtl="0">
              <a:spcBef>
                <a:spcPts val="0"/>
              </a:spcBef>
              <a:spcAft>
                <a:spcPts val="0"/>
              </a:spcAft>
              <a:buNone/>
              <a:defRPr sz="1200">
                <a:solidFill>
                  <a:srgbClr val="888888"/>
                </a:solidFill>
                <a:latin typeface="Arial"/>
                <a:ea typeface="Arial"/>
                <a:cs typeface="Arial"/>
                <a:sym typeface="Arial"/>
              </a:defRPr>
            </a:lvl5pPr>
            <a:lvl6pPr marL="0" marR="0" lvl="5" indent="0" algn="r" rtl="0">
              <a:spcBef>
                <a:spcPts val="0"/>
              </a:spcBef>
              <a:spcAft>
                <a:spcPts val="0"/>
              </a:spcAft>
              <a:buNone/>
              <a:defRPr sz="1200">
                <a:solidFill>
                  <a:srgbClr val="888888"/>
                </a:solidFill>
                <a:latin typeface="Arial"/>
                <a:ea typeface="Arial"/>
                <a:cs typeface="Arial"/>
                <a:sym typeface="Arial"/>
              </a:defRPr>
            </a:lvl6pPr>
            <a:lvl7pPr marL="0" marR="0" lvl="6" indent="0" algn="r" rtl="0">
              <a:spcBef>
                <a:spcPts val="0"/>
              </a:spcBef>
              <a:spcAft>
                <a:spcPts val="0"/>
              </a:spcAft>
              <a:buNone/>
              <a:defRPr sz="1200">
                <a:solidFill>
                  <a:srgbClr val="888888"/>
                </a:solidFill>
                <a:latin typeface="Arial"/>
                <a:ea typeface="Arial"/>
                <a:cs typeface="Arial"/>
                <a:sym typeface="Arial"/>
              </a:defRPr>
            </a:lvl7pPr>
            <a:lvl8pPr marL="0" marR="0" lvl="7" indent="0" algn="r" rtl="0">
              <a:spcBef>
                <a:spcPts val="0"/>
              </a:spcBef>
              <a:spcAft>
                <a:spcPts val="0"/>
              </a:spcAft>
              <a:buNone/>
              <a:defRPr sz="1200">
                <a:solidFill>
                  <a:srgbClr val="888888"/>
                </a:solidFill>
                <a:latin typeface="Arial"/>
                <a:ea typeface="Arial"/>
                <a:cs typeface="Arial"/>
                <a:sym typeface="Arial"/>
              </a:defRPr>
            </a:lvl8pPr>
            <a:lvl9pPr marL="0" marR="0" lvl="8" indent="0" algn="r" rtl="0">
              <a:spcBef>
                <a:spcPts val="0"/>
              </a:spcBef>
              <a:spcAft>
                <a:spcPts val="0"/>
              </a:spcAft>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rgbClr val="244061"/>
              </a:buClr>
              <a:buSzPts val="2000"/>
              <a:buFont typeface="Avenir"/>
              <a:buNone/>
              <a:defRPr sz="2000" b="1" i="0" u="none" strike="noStrike" cap="none">
                <a:solidFill>
                  <a:srgbClr val="24406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7" name="Shape 67"/>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R="0" lvl="0" algn="l" rtl="0">
              <a:spcBef>
                <a:spcPts val="1000"/>
              </a:spcBef>
              <a:spcAft>
                <a:spcPts val="0"/>
              </a:spcAft>
              <a:buClr>
                <a:srgbClr val="244061"/>
              </a:buClr>
              <a:buSzPts val="3200"/>
              <a:buFont typeface="Arial"/>
              <a:buNone/>
              <a:defRPr sz="3200" b="0" i="0" u="none" strike="noStrike" cap="none">
                <a:solidFill>
                  <a:srgbClr val="244061"/>
                </a:solidFill>
                <a:latin typeface="Avenir"/>
                <a:ea typeface="Avenir"/>
                <a:cs typeface="Avenir"/>
                <a:sym typeface="Avenir"/>
              </a:defRPr>
            </a:lvl1pPr>
            <a:lvl2pPr marR="0" lvl="1" algn="l" rtl="0">
              <a:spcBef>
                <a:spcPts val="600"/>
              </a:spcBef>
              <a:spcAft>
                <a:spcPts val="0"/>
              </a:spcAft>
              <a:buClr>
                <a:srgbClr val="3F3F3F"/>
              </a:buClr>
              <a:buSzPts val="2800"/>
              <a:buFont typeface="Arial"/>
              <a:buNone/>
              <a:defRPr sz="2800" b="0" i="0" u="none" strike="noStrike" cap="none">
                <a:solidFill>
                  <a:srgbClr val="3F3F3F"/>
                </a:solidFill>
                <a:latin typeface="Avenir"/>
                <a:ea typeface="Avenir"/>
                <a:cs typeface="Avenir"/>
                <a:sym typeface="Avenir"/>
              </a:defRPr>
            </a:lvl2pPr>
            <a:lvl3pPr marR="0" lvl="2" algn="l" rtl="0">
              <a:spcBef>
                <a:spcPts val="480"/>
              </a:spcBef>
              <a:spcAft>
                <a:spcPts val="0"/>
              </a:spcAft>
              <a:buClr>
                <a:srgbClr val="3F3F3F"/>
              </a:buClr>
              <a:buSzPts val="2400"/>
              <a:buFont typeface="Arial"/>
              <a:buNone/>
              <a:defRPr sz="2400" b="0" i="0" u="none" strike="noStrike" cap="none">
                <a:solidFill>
                  <a:srgbClr val="3F3F3F"/>
                </a:solidFill>
                <a:latin typeface="Avenir"/>
                <a:ea typeface="Avenir"/>
                <a:cs typeface="Avenir"/>
                <a:sym typeface="Avenir"/>
              </a:defRPr>
            </a:lvl3pPr>
            <a:lvl4pPr marR="0" lvl="3" algn="l" rtl="0">
              <a:spcBef>
                <a:spcPts val="400"/>
              </a:spcBef>
              <a:spcAft>
                <a:spcPts val="0"/>
              </a:spcAft>
              <a:buClr>
                <a:srgbClr val="3F3F3F"/>
              </a:buClr>
              <a:buSzPts val="2000"/>
              <a:buFont typeface="Arial"/>
              <a:buNone/>
              <a:defRPr sz="2000" b="0" i="0" u="none" strike="noStrike" cap="none">
                <a:solidFill>
                  <a:srgbClr val="3F3F3F"/>
                </a:solidFill>
                <a:latin typeface="Avenir"/>
                <a:ea typeface="Avenir"/>
                <a:cs typeface="Avenir"/>
                <a:sym typeface="Avenir"/>
              </a:defRPr>
            </a:lvl4pPr>
            <a:lvl5pPr marR="0" lvl="4" algn="l" rtl="0">
              <a:spcBef>
                <a:spcPts val="400"/>
              </a:spcBef>
              <a:spcAft>
                <a:spcPts val="0"/>
              </a:spcAft>
              <a:buClr>
                <a:srgbClr val="3F3F3F"/>
              </a:buClr>
              <a:buSzPts val="2000"/>
              <a:buFont typeface="Arial"/>
              <a:buNone/>
              <a:defRPr sz="2000" b="0" i="0" u="none" strike="noStrike" cap="none">
                <a:solidFill>
                  <a:srgbClr val="3F3F3F"/>
                </a:solidFill>
                <a:latin typeface="Avenir"/>
                <a:ea typeface="Avenir"/>
                <a:cs typeface="Avenir"/>
                <a:sym typeface="Avenir"/>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rgbClr val="244061"/>
              </a:buClr>
              <a:buSzPts val="1400"/>
              <a:buFont typeface="Arial"/>
              <a:buNone/>
              <a:defRPr sz="1400" b="0" i="0" u="none" strike="noStrike" cap="none">
                <a:solidFill>
                  <a:srgbClr val="244061"/>
                </a:solidFill>
                <a:latin typeface="Avenir"/>
                <a:ea typeface="Avenir"/>
                <a:cs typeface="Avenir"/>
                <a:sym typeface="Avenir"/>
              </a:defRPr>
            </a:lvl1pPr>
            <a:lvl2pPr marL="914400" marR="0" lvl="1" indent="-228600" algn="l" rtl="0">
              <a:spcBef>
                <a:spcPts val="600"/>
              </a:spcBef>
              <a:spcAft>
                <a:spcPts val="0"/>
              </a:spcAft>
              <a:buClr>
                <a:srgbClr val="3F3F3F"/>
              </a:buClr>
              <a:buSzPts val="1200"/>
              <a:buFont typeface="Arial"/>
              <a:buNone/>
              <a:defRPr sz="1200" b="0" i="0" u="none" strike="noStrike" cap="none">
                <a:solidFill>
                  <a:srgbClr val="3F3F3F"/>
                </a:solidFill>
                <a:latin typeface="Avenir"/>
                <a:ea typeface="Avenir"/>
                <a:cs typeface="Avenir"/>
                <a:sym typeface="Avenir"/>
              </a:defRPr>
            </a:lvl2pPr>
            <a:lvl3pPr marL="1371600" marR="0" lvl="2" indent="-228600" algn="l" rtl="0">
              <a:spcBef>
                <a:spcPts val="200"/>
              </a:spcBef>
              <a:spcAft>
                <a:spcPts val="0"/>
              </a:spcAft>
              <a:buClr>
                <a:srgbClr val="3F3F3F"/>
              </a:buClr>
              <a:buSzPts val="1000"/>
              <a:buFont typeface="Arial"/>
              <a:buNone/>
              <a:defRPr sz="1000" b="0" i="0" u="none" strike="noStrike" cap="none">
                <a:solidFill>
                  <a:srgbClr val="3F3F3F"/>
                </a:solidFill>
                <a:latin typeface="Avenir"/>
                <a:ea typeface="Avenir"/>
                <a:cs typeface="Avenir"/>
                <a:sym typeface="Avenir"/>
              </a:defRPr>
            </a:lvl3pPr>
            <a:lvl4pPr marL="1828800" marR="0" lvl="3" indent="-228600" algn="l" rtl="0">
              <a:spcBef>
                <a:spcPts val="180"/>
              </a:spcBef>
              <a:spcAft>
                <a:spcPts val="0"/>
              </a:spcAft>
              <a:buClr>
                <a:srgbClr val="3F3F3F"/>
              </a:buClr>
              <a:buSzPts val="900"/>
              <a:buFont typeface="Arial"/>
              <a:buNone/>
              <a:defRPr sz="900" b="0" i="0" u="none" strike="noStrike" cap="none">
                <a:solidFill>
                  <a:srgbClr val="3F3F3F"/>
                </a:solidFill>
                <a:latin typeface="Avenir"/>
                <a:ea typeface="Avenir"/>
                <a:cs typeface="Avenir"/>
                <a:sym typeface="Avenir"/>
              </a:defRPr>
            </a:lvl4pPr>
            <a:lvl5pPr marL="2286000" marR="0" lvl="4" indent="-228600" algn="l" rtl="0">
              <a:spcBef>
                <a:spcPts val="180"/>
              </a:spcBef>
              <a:spcAft>
                <a:spcPts val="0"/>
              </a:spcAft>
              <a:buClr>
                <a:srgbClr val="3F3F3F"/>
              </a:buClr>
              <a:buSzPts val="900"/>
              <a:buFont typeface="Arial"/>
              <a:buNone/>
              <a:defRPr sz="900" b="0" i="0" u="none" strike="noStrike" cap="none">
                <a:solidFill>
                  <a:srgbClr val="3F3F3F"/>
                </a:solidFill>
                <a:latin typeface="Avenir"/>
                <a:ea typeface="Avenir"/>
                <a:cs typeface="Avenir"/>
                <a:sym typeface="Avenir"/>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a:solidFill>
                  <a:srgbClr val="888888"/>
                </a:solidFill>
                <a:latin typeface="Arial"/>
                <a:ea typeface="Arial"/>
                <a:cs typeface="Arial"/>
                <a:sym typeface="Arial"/>
              </a:defRPr>
            </a:lvl1pPr>
            <a:lvl2pPr marL="0" marR="0" lvl="1" indent="0" algn="r" rtl="0">
              <a:spcBef>
                <a:spcPts val="0"/>
              </a:spcBef>
              <a:spcAft>
                <a:spcPts val="0"/>
              </a:spcAft>
              <a:buNone/>
              <a:defRPr sz="1200">
                <a:solidFill>
                  <a:srgbClr val="888888"/>
                </a:solidFill>
                <a:latin typeface="Arial"/>
                <a:ea typeface="Arial"/>
                <a:cs typeface="Arial"/>
                <a:sym typeface="Arial"/>
              </a:defRPr>
            </a:lvl2pPr>
            <a:lvl3pPr marL="0" marR="0" lvl="2" indent="0" algn="r" rtl="0">
              <a:spcBef>
                <a:spcPts val="0"/>
              </a:spcBef>
              <a:spcAft>
                <a:spcPts val="0"/>
              </a:spcAft>
              <a:buNone/>
              <a:defRPr sz="1200">
                <a:solidFill>
                  <a:srgbClr val="888888"/>
                </a:solidFill>
                <a:latin typeface="Arial"/>
                <a:ea typeface="Arial"/>
                <a:cs typeface="Arial"/>
                <a:sym typeface="Arial"/>
              </a:defRPr>
            </a:lvl3pPr>
            <a:lvl4pPr marL="0" marR="0" lvl="3" indent="0" algn="r" rtl="0">
              <a:spcBef>
                <a:spcPts val="0"/>
              </a:spcBef>
              <a:spcAft>
                <a:spcPts val="0"/>
              </a:spcAft>
              <a:buNone/>
              <a:defRPr sz="1200">
                <a:solidFill>
                  <a:srgbClr val="888888"/>
                </a:solidFill>
                <a:latin typeface="Arial"/>
                <a:ea typeface="Arial"/>
                <a:cs typeface="Arial"/>
                <a:sym typeface="Arial"/>
              </a:defRPr>
            </a:lvl4pPr>
            <a:lvl5pPr marL="0" marR="0" lvl="4" indent="0" algn="r" rtl="0">
              <a:spcBef>
                <a:spcPts val="0"/>
              </a:spcBef>
              <a:spcAft>
                <a:spcPts val="0"/>
              </a:spcAft>
              <a:buNone/>
              <a:defRPr sz="1200">
                <a:solidFill>
                  <a:srgbClr val="888888"/>
                </a:solidFill>
                <a:latin typeface="Arial"/>
                <a:ea typeface="Arial"/>
                <a:cs typeface="Arial"/>
                <a:sym typeface="Arial"/>
              </a:defRPr>
            </a:lvl5pPr>
            <a:lvl6pPr marL="0" marR="0" lvl="5" indent="0" algn="r" rtl="0">
              <a:spcBef>
                <a:spcPts val="0"/>
              </a:spcBef>
              <a:spcAft>
                <a:spcPts val="0"/>
              </a:spcAft>
              <a:buNone/>
              <a:defRPr sz="1200">
                <a:solidFill>
                  <a:srgbClr val="888888"/>
                </a:solidFill>
                <a:latin typeface="Arial"/>
                <a:ea typeface="Arial"/>
                <a:cs typeface="Arial"/>
                <a:sym typeface="Arial"/>
              </a:defRPr>
            </a:lvl6pPr>
            <a:lvl7pPr marL="0" marR="0" lvl="6" indent="0" algn="r" rtl="0">
              <a:spcBef>
                <a:spcPts val="0"/>
              </a:spcBef>
              <a:spcAft>
                <a:spcPts val="0"/>
              </a:spcAft>
              <a:buNone/>
              <a:defRPr sz="1200">
                <a:solidFill>
                  <a:srgbClr val="888888"/>
                </a:solidFill>
                <a:latin typeface="Arial"/>
                <a:ea typeface="Arial"/>
                <a:cs typeface="Arial"/>
                <a:sym typeface="Arial"/>
              </a:defRPr>
            </a:lvl7pPr>
            <a:lvl8pPr marL="0" marR="0" lvl="7" indent="0" algn="r" rtl="0">
              <a:spcBef>
                <a:spcPts val="0"/>
              </a:spcBef>
              <a:spcAft>
                <a:spcPts val="0"/>
              </a:spcAft>
              <a:buNone/>
              <a:defRPr sz="1200">
                <a:solidFill>
                  <a:srgbClr val="888888"/>
                </a:solidFill>
                <a:latin typeface="Arial"/>
                <a:ea typeface="Arial"/>
                <a:cs typeface="Arial"/>
                <a:sym typeface="Arial"/>
              </a:defRPr>
            </a:lvl8pPr>
            <a:lvl9pPr marL="0" marR="0" lvl="8" indent="0" algn="r" rtl="0">
              <a:spcBef>
                <a:spcPts val="0"/>
              </a:spcBef>
              <a:spcAft>
                <a:spcPts val="0"/>
              </a:spcAft>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rgbClr val="244061"/>
              </a:buClr>
              <a:buSzPts val="4400"/>
              <a:buFont typeface="Avenir"/>
              <a:buNone/>
              <a:defRPr sz="4400" b="1" i="0" u="none" strike="noStrike" cap="none">
                <a:solidFill>
                  <a:srgbClr val="24406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lstStyle>
            <a:lvl1pPr marL="457200" marR="0" lvl="0" indent="-444500" algn="l" rtl="0">
              <a:spcBef>
                <a:spcPts val="1000"/>
              </a:spcBef>
              <a:spcAft>
                <a:spcPts val="0"/>
              </a:spcAft>
              <a:buClr>
                <a:srgbClr val="244061"/>
              </a:buClr>
              <a:buSzPts val="3400"/>
              <a:buFont typeface="Arial"/>
              <a:buChar char="•"/>
              <a:defRPr sz="3400" b="0" i="0" u="none" strike="noStrike" cap="none">
                <a:solidFill>
                  <a:srgbClr val="244061"/>
                </a:solidFill>
                <a:latin typeface="Avenir"/>
                <a:ea typeface="Avenir"/>
                <a:cs typeface="Avenir"/>
                <a:sym typeface="Avenir"/>
              </a:defRPr>
            </a:lvl1pPr>
            <a:lvl2pPr marL="914400" marR="0" lvl="1" indent="-406400" algn="l" rtl="0">
              <a:spcBef>
                <a:spcPts val="600"/>
              </a:spcBef>
              <a:spcAft>
                <a:spcPts val="0"/>
              </a:spcAft>
              <a:buClr>
                <a:srgbClr val="3F3F3F"/>
              </a:buClr>
              <a:buSzPts val="2800"/>
              <a:buFont typeface="Arial"/>
              <a:buChar char="–"/>
              <a:defRPr sz="2800" b="0" i="0" u="none" strike="noStrike" cap="none">
                <a:solidFill>
                  <a:srgbClr val="3F3F3F"/>
                </a:solidFill>
                <a:latin typeface="Avenir"/>
                <a:ea typeface="Avenir"/>
                <a:cs typeface="Avenir"/>
                <a:sym typeface="Avenir"/>
              </a:defRPr>
            </a:lvl2pPr>
            <a:lvl3pPr marL="1371600" marR="0" lvl="2" indent="-381000" algn="l" rtl="0">
              <a:spcBef>
                <a:spcPts val="480"/>
              </a:spcBef>
              <a:spcAft>
                <a:spcPts val="0"/>
              </a:spcAft>
              <a:buClr>
                <a:srgbClr val="3F3F3F"/>
              </a:buClr>
              <a:buSzPts val="2400"/>
              <a:buFont typeface="Arial"/>
              <a:buChar char="•"/>
              <a:defRPr sz="2400" b="0" i="0" u="none" strike="noStrike" cap="none">
                <a:solidFill>
                  <a:srgbClr val="3F3F3F"/>
                </a:solidFill>
                <a:latin typeface="Avenir"/>
                <a:ea typeface="Avenir"/>
                <a:cs typeface="Avenir"/>
                <a:sym typeface="Avenir"/>
              </a:defRPr>
            </a:lvl3pPr>
            <a:lvl4pPr marL="1828800" marR="0" lvl="3" indent="-355600" algn="l" rtl="0">
              <a:spcBef>
                <a:spcPts val="4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4pPr>
            <a:lvl5pPr marL="2286000" marR="0" lvl="4" indent="-355600" algn="l" rtl="0">
              <a:spcBef>
                <a:spcPts val="4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rtl="0">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rtl="0">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rtl="0">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rtl="0">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rtl="0">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rtl="0">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rtl="0">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rtl="0">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pid.geoscience.gov.au/def/ont/ga/pdm"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gnafld.net/address/GAACT714857880"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gnafld.net/address/GAACT714857880"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linked.data.gov.au/"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hyperlink" Target="mailto:nicholas.car@csiro.au"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2.xml"/><Relationship Id="rId16" Type="http://schemas.openxmlformats.org/officeDocument/2006/relationships/image" Target="../media/image15.jpg"/><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hyperlink" Target="http://linked.data.gov.au/" TargetMode="External"/><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hyperlink" Target="https://www.pc.gov.au/inquiries/completed/data-access/report" TargetMode="External"/><Relationship Id="rId9" Type="http://schemas.openxmlformats.org/officeDocument/2006/relationships/image" Target="../media/image8.pn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4.xml"/><Relationship Id="rId16" Type="http://schemas.openxmlformats.org/officeDocument/2006/relationships/image" Target="../media/image15.jpg"/><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hyperlink" Target="http://linked.data.gov.au/" TargetMode="External"/><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hyperlink" Target="https://www.pc.gov.au/inquiries/completed/data-access/report" TargetMode="External"/><Relationship Id="rId9" Type="http://schemas.openxmlformats.org/officeDocument/2006/relationships/image" Target="../media/image8.png"/><Relationship Id="rId1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hyperlink" Target="https://github.com/AGLDWG" TargetMode="External"/><Relationship Id="rId5" Type="http://schemas.openxmlformats.org/officeDocument/2006/relationships/hyperlink" Target="http://linked.data.gov.au/" TargetMode="Externa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4E4E4"/>
        </a:solidFill>
        <a:effectLst/>
      </p:bgPr>
    </p:bg>
    <p:spTree>
      <p:nvGrpSpPr>
        <p:cNvPr id="1" name="Shape 88"/>
        <p:cNvGrpSpPr/>
        <p:nvPr/>
      </p:nvGrpSpPr>
      <p:grpSpPr>
        <a:xfrm>
          <a:off x="0" y="0"/>
          <a:ext cx="0" cy="0"/>
          <a:chOff x="0" y="0"/>
          <a:chExt cx="0" cy="0"/>
        </a:xfrm>
      </p:grpSpPr>
      <p:sp>
        <p:nvSpPr>
          <p:cNvPr id="90" name="Shape 90"/>
          <p:cNvSpPr txBox="1">
            <a:spLocks noGrp="1"/>
          </p:cNvSpPr>
          <p:nvPr>
            <p:ph type="subTitle" idx="1"/>
          </p:nvPr>
        </p:nvSpPr>
        <p:spPr>
          <a:xfrm>
            <a:off x="713067" y="3886200"/>
            <a:ext cx="7717865" cy="1752600"/>
          </a:xfrm>
          <a:prstGeom prst="rect">
            <a:avLst/>
          </a:prstGeom>
          <a:noFill/>
          <a:ln>
            <a:noFill/>
          </a:ln>
        </p:spPr>
        <p:txBody>
          <a:bodyPr spcFirstLastPara="1" wrap="square" lIns="91425" tIns="45700" rIns="91425" bIns="45700" anchor="t" anchorCtr="0">
            <a:noAutofit/>
          </a:bodyPr>
          <a:lstStyle/>
          <a:p>
            <a:pPr marL="0" marR="0" lvl="0" indent="0" algn="ctr" rtl="0">
              <a:spcBef>
                <a:spcPts val="1600"/>
              </a:spcBef>
              <a:spcAft>
                <a:spcPts val="0"/>
              </a:spcAft>
              <a:buClr>
                <a:srgbClr val="000000"/>
              </a:buClr>
              <a:buSzPts val="2600"/>
              <a:buFont typeface="Arial"/>
              <a:buNone/>
            </a:pPr>
            <a:r>
              <a:rPr lang="en-AU" sz="2600" b="0" i="0" u="none" strike="noStrike" cap="none" dirty="0">
                <a:solidFill>
                  <a:srgbClr val="000000"/>
                </a:solidFill>
                <a:latin typeface="Avenir"/>
                <a:ea typeface="Avenir"/>
                <a:cs typeface="Avenir"/>
                <a:sym typeface="Avenir"/>
              </a:rPr>
              <a:t>Nicholas Car</a:t>
            </a:r>
            <a:endParaRPr dirty="0"/>
          </a:p>
          <a:p>
            <a:pPr marL="0" marR="0" lvl="0" indent="0" algn="ctr" rtl="0">
              <a:spcBef>
                <a:spcPts val="1600"/>
              </a:spcBef>
              <a:spcAft>
                <a:spcPts val="0"/>
              </a:spcAft>
              <a:buClr>
                <a:srgbClr val="888888"/>
              </a:buClr>
              <a:buSzPts val="2000"/>
              <a:buFont typeface="Arial"/>
              <a:buNone/>
            </a:pPr>
            <a:r>
              <a:rPr lang="en-US" sz="2000" i="1" dirty="0"/>
              <a:t>Co-Chair AGLDWG</a:t>
            </a:r>
            <a:r>
              <a:rPr lang="en-US" sz="2000" b="0" i="0" u="none" strike="noStrike" cap="none" dirty="0">
                <a:solidFill>
                  <a:srgbClr val="888888"/>
                </a:solidFill>
                <a:latin typeface="Avenir"/>
                <a:ea typeface="Avenir"/>
                <a:cs typeface="Avenir"/>
                <a:sym typeface="Avenir"/>
              </a:rPr>
              <a:t>, Senior Experimental Scientist, CSIRO</a:t>
            </a:r>
            <a:endParaRPr sz="2000" b="0" i="0" u="none" strike="noStrike" cap="none" dirty="0">
              <a:solidFill>
                <a:srgbClr val="888888"/>
              </a:solidFill>
              <a:latin typeface="Avenir"/>
              <a:ea typeface="Avenir"/>
              <a:cs typeface="Avenir"/>
              <a:sym typeface="Avenir"/>
            </a:endParaRPr>
          </a:p>
        </p:txBody>
      </p:sp>
      <p:pic>
        <p:nvPicPr>
          <p:cNvPr id="4" name="Picture 3">
            <a:extLst>
              <a:ext uri="{FF2B5EF4-FFF2-40B4-BE49-F238E27FC236}">
                <a16:creationId xmlns:a16="http://schemas.microsoft.com/office/drawing/2014/main" id="{07A58A74-F391-414D-87D5-E11D64BE27EA}"/>
              </a:ext>
            </a:extLst>
          </p:cNvPr>
          <p:cNvPicPr>
            <a:picLocks noChangeAspect="1"/>
          </p:cNvPicPr>
          <p:nvPr/>
        </p:nvPicPr>
        <p:blipFill>
          <a:blip r:embed="rId3"/>
          <a:stretch>
            <a:fillRect/>
          </a:stretch>
        </p:blipFill>
        <p:spPr>
          <a:xfrm>
            <a:off x="4091525" y="5266840"/>
            <a:ext cx="960947" cy="960947"/>
          </a:xfrm>
          <a:prstGeom prst="rect">
            <a:avLst/>
          </a:prstGeom>
        </p:spPr>
      </p:pic>
      <p:pic>
        <p:nvPicPr>
          <p:cNvPr id="6" name="Picture 5">
            <a:extLst>
              <a:ext uri="{FF2B5EF4-FFF2-40B4-BE49-F238E27FC236}">
                <a16:creationId xmlns:a16="http://schemas.microsoft.com/office/drawing/2014/main" id="{A389BD6E-4DBA-4AA5-831E-3461D35D5416}"/>
              </a:ext>
            </a:extLst>
          </p:cNvPr>
          <p:cNvPicPr>
            <a:picLocks noChangeAspect="1"/>
          </p:cNvPicPr>
          <p:nvPr/>
        </p:nvPicPr>
        <p:blipFill>
          <a:blip r:embed="rId4"/>
          <a:stretch>
            <a:fillRect/>
          </a:stretch>
        </p:blipFill>
        <p:spPr>
          <a:xfrm>
            <a:off x="4677569" y="102904"/>
            <a:ext cx="4328466" cy="2858093"/>
          </a:xfrm>
          <a:prstGeom prst="rect">
            <a:avLst/>
          </a:prstGeom>
        </p:spPr>
      </p:pic>
      <p:sp>
        <p:nvSpPr>
          <p:cNvPr id="7" name="Rectangle 6">
            <a:extLst>
              <a:ext uri="{FF2B5EF4-FFF2-40B4-BE49-F238E27FC236}">
                <a16:creationId xmlns:a16="http://schemas.microsoft.com/office/drawing/2014/main" id="{0631B793-05A2-46E8-A722-0CA6E37776FA}"/>
              </a:ext>
            </a:extLst>
          </p:cNvPr>
          <p:cNvSpPr/>
          <p:nvPr/>
        </p:nvSpPr>
        <p:spPr>
          <a:xfrm>
            <a:off x="4677569" y="2243486"/>
            <a:ext cx="3420295" cy="717511"/>
          </a:xfrm>
          <a:prstGeom prst="rect">
            <a:avLst/>
          </a:prstGeom>
          <a:solidFill>
            <a:srgbClr val="E4E4E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9" name="Shape 89"/>
          <p:cNvSpPr txBox="1">
            <a:spLocks noGrp="1"/>
          </p:cNvSpPr>
          <p:nvPr>
            <p:ph type="ctr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Clr>
                <a:srgbClr val="244061"/>
              </a:buClr>
              <a:buSzPts val="4400"/>
              <a:buFont typeface="Avenir"/>
              <a:buNone/>
            </a:pPr>
            <a:r>
              <a:rPr lang="en-US"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rPr>
              <a:t>Whole-of-government data integration using Linked Data</a:t>
            </a:r>
            <a:endParaRPr sz="4400" b="1" i="0" u="none" strike="noStrike" cap="none"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sym typeface="Avenir"/>
            </a:endParaRPr>
          </a:p>
        </p:txBody>
      </p:sp>
      <p:pic>
        <p:nvPicPr>
          <p:cNvPr id="2" name="Picture 1">
            <a:extLst>
              <a:ext uri="{FF2B5EF4-FFF2-40B4-BE49-F238E27FC236}">
                <a16:creationId xmlns:a16="http://schemas.microsoft.com/office/drawing/2014/main" id="{B838A46D-1A7F-4A74-9477-D82C7742AE18}"/>
              </a:ext>
            </a:extLst>
          </p:cNvPr>
          <p:cNvPicPr>
            <a:picLocks noChangeAspect="1"/>
          </p:cNvPicPr>
          <p:nvPr/>
        </p:nvPicPr>
        <p:blipFill>
          <a:blip r:embed="rId5"/>
          <a:stretch>
            <a:fillRect/>
          </a:stretch>
        </p:blipFill>
        <p:spPr>
          <a:xfrm>
            <a:off x="124927" y="109309"/>
            <a:ext cx="1553544" cy="13852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en-US" sz="3200"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rPr>
              <a:t>Domain-Specific Integration</a:t>
            </a:r>
            <a:endParaRPr sz="3200"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85" name="Shape 185"/>
          <p:cNvSpPr txBox="1">
            <a:spLocks noGrp="1"/>
          </p:cNvSpPr>
          <p:nvPr>
            <p:ph type="body" idx="1"/>
          </p:nvPr>
        </p:nvSpPr>
        <p:spPr>
          <a:xfrm>
            <a:off x="457200" y="1600200"/>
            <a:ext cx="8229600" cy="4525963"/>
          </a:xfrm>
          <a:prstGeom prst="rect">
            <a:avLst/>
          </a:prstGeom>
        </p:spPr>
        <p:txBody>
          <a:bodyPr spcFirstLastPara="1" wrap="square" lIns="91425" tIns="91425" rIns="91425" bIns="91425" anchor="t" anchorCtr="0">
            <a:noAutofit/>
          </a:bodyPr>
          <a:lstStyle/>
          <a:p>
            <a:pPr marL="0" lvl="0" indent="0" rtl="0">
              <a:spcBef>
                <a:spcPts val="640"/>
              </a:spcBef>
              <a:spcAft>
                <a:spcPts val="600"/>
              </a:spcAft>
              <a:buClr>
                <a:schemeClr val="dk1"/>
              </a:buClr>
              <a:buSzPts val="1100"/>
              <a:buFont typeface="Arial"/>
              <a:buNone/>
            </a:pPr>
            <a:r>
              <a:rPr lang="en-AU" sz="1600" dirty="0">
                <a:latin typeface="Arial Unicode MS" panose="020B0604020202020204" pitchFamily="34" charset="-128"/>
                <a:ea typeface="Arial Unicode MS" panose="020B0604020202020204" pitchFamily="34" charset="-128"/>
                <a:cs typeface="Arial Unicode MS" panose="020B0604020202020204" pitchFamily="34" charset="-128"/>
              </a:rPr>
              <a:t>Where a domain can be more tightly coupled than AGISO, Semantic Web Modelling can assist with ‘upper ontologies’ and Linked Data can assist with getting the data out.</a:t>
            </a:r>
          </a:p>
          <a:p>
            <a:pPr marL="0" lvl="0" indent="0" rtl="0">
              <a:spcBef>
                <a:spcPts val="640"/>
              </a:spcBef>
              <a:spcAft>
                <a:spcPts val="600"/>
              </a:spcAft>
              <a:buClr>
                <a:schemeClr val="dk1"/>
              </a:buClr>
              <a:buSzPts val="1100"/>
              <a:buFont typeface="Arial"/>
              <a:buNone/>
            </a:pPr>
            <a:r>
              <a:rPr lang="en-AU" sz="1600" b="1" dirty="0">
                <a:solidFill>
                  <a:srgbClr val="234061"/>
                </a:solidFill>
                <a:latin typeface="Arial Unicode MS" panose="020B0604020202020204" pitchFamily="34" charset="-128"/>
                <a:ea typeface="Arial Unicode MS" panose="020B0604020202020204" pitchFamily="34" charset="-128"/>
                <a:cs typeface="Arial Unicode MS" panose="020B0604020202020204" pitchFamily="34" charset="-128"/>
              </a:rPr>
              <a:t>GA’s own Public Data Model</a:t>
            </a:r>
          </a:p>
          <a:p>
            <a:pPr marL="0" lvl="0" indent="0" rtl="0">
              <a:spcBef>
                <a:spcPts val="640"/>
              </a:spcBef>
              <a:spcAft>
                <a:spcPts val="600"/>
              </a:spcAft>
              <a:buClr>
                <a:schemeClr val="dk1"/>
              </a:buClr>
              <a:buSzPts val="1100"/>
              <a:buFont typeface="Arial"/>
              <a:buNone/>
            </a:pPr>
            <a:endParaRPr lang="en-AU" sz="1600" dirty="0">
              <a:solidFill>
                <a:srgbClr val="23406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10" name="Picture 9">
            <a:extLst>
              <a:ext uri="{FF2B5EF4-FFF2-40B4-BE49-F238E27FC236}">
                <a16:creationId xmlns:a16="http://schemas.microsoft.com/office/drawing/2014/main" id="{C7EEC9A3-5CAC-454C-94C0-4D738ABAFA87}"/>
              </a:ext>
            </a:extLst>
          </p:cNvPr>
          <p:cNvPicPr>
            <a:picLocks noChangeAspect="1"/>
          </p:cNvPicPr>
          <p:nvPr/>
        </p:nvPicPr>
        <p:blipFill>
          <a:blip r:embed="rId3"/>
          <a:stretch>
            <a:fillRect/>
          </a:stretch>
        </p:blipFill>
        <p:spPr>
          <a:xfrm>
            <a:off x="457199" y="3039248"/>
            <a:ext cx="8231927" cy="2950847"/>
          </a:xfrm>
          <a:prstGeom prst="rect">
            <a:avLst/>
          </a:prstGeom>
        </p:spPr>
      </p:pic>
      <p:sp>
        <p:nvSpPr>
          <p:cNvPr id="11" name="Rectangle 10">
            <a:extLst>
              <a:ext uri="{FF2B5EF4-FFF2-40B4-BE49-F238E27FC236}">
                <a16:creationId xmlns:a16="http://schemas.microsoft.com/office/drawing/2014/main" id="{207DAB00-31A1-41F2-9648-BD83A867BA7E}"/>
              </a:ext>
            </a:extLst>
          </p:cNvPr>
          <p:cNvSpPr/>
          <p:nvPr/>
        </p:nvSpPr>
        <p:spPr>
          <a:xfrm>
            <a:off x="2719570" y="6040309"/>
            <a:ext cx="3704860" cy="307777"/>
          </a:xfrm>
          <a:prstGeom prst="rect">
            <a:avLst/>
          </a:prstGeom>
        </p:spPr>
        <p:txBody>
          <a:bodyPr wrap="none">
            <a:spAutoFit/>
          </a:bodyPr>
          <a:lstStyle/>
          <a:p>
            <a:r>
              <a:rPr lang="en-AU" dirty="0">
                <a:latin typeface="Arial Unicode MS" panose="020B0604020202020204" pitchFamily="34" charset="-128"/>
                <a:ea typeface="Arial Unicode MS" panose="020B0604020202020204" pitchFamily="34" charset="-128"/>
                <a:cs typeface="Arial Unicode MS" panose="020B0604020202020204" pitchFamily="34" charset="-128"/>
                <a:hlinkClick r:id="rId4"/>
              </a:rPr>
              <a:t>http://pid.geoscience.gov.au/def/ont/ga/pdm</a:t>
            </a:r>
            <a:r>
              <a:rPr lang="en-AU" dirty="0">
                <a:latin typeface="Arial Unicode MS" panose="020B0604020202020204" pitchFamily="34" charset="-128"/>
                <a:ea typeface="Arial Unicode MS" panose="020B0604020202020204" pitchFamily="34" charset="-128"/>
                <a:cs typeface="Arial Unicode MS" panose="020B0604020202020204" pitchFamily="34" charset="-128"/>
              </a:rPr>
              <a:t> </a:t>
            </a:r>
          </a:p>
        </p:txBody>
      </p:sp>
    </p:spTree>
    <p:extLst>
      <p:ext uri="{BB962C8B-B14F-4D97-AF65-F5344CB8AC3E}">
        <p14:creationId xmlns:p14="http://schemas.microsoft.com/office/powerpoint/2010/main" val="2986910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en-US" sz="3200"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rPr>
              <a:t>Domain-Specific Integration cont.</a:t>
            </a:r>
            <a:endParaRPr sz="3200"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85" name="Shape 185"/>
          <p:cNvSpPr txBox="1">
            <a:spLocks noGrp="1"/>
          </p:cNvSpPr>
          <p:nvPr>
            <p:ph type="body" idx="1"/>
          </p:nvPr>
        </p:nvSpPr>
        <p:spPr>
          <a:xfrm>
            <a:off x="457200" y="1600200"/>
            <a:ext cx="8229600" cy="4525963"/>
          </a:xfrm>
          <a:prstGeom prst="rect">
            <a:avLst/>
          </a:prstGeom>
        </p:spPr>
        <p:txBody>
          <a:bodyPr spcFirstLastPara="1" wrap="square" lIns="91425" tIns="91425" rIns="91425" bIns="91425" anchor="t" anchorCtr="0">
            <a:noAutofit/>
          </a:bodyPr>
          <a:lstStyle/>
          <a:p>
            <a:pPr marL="0" lvl="0" indent="0" rtl="0">
              <a:spcBef>
                <a:spcPts val="640"/>
              </a:spcBef>
              <a:spcAft>
                <a:spcPts val="600"/>
              </a:spcAft>
              <a:buClr>
                <a:schemeClr val="dk1"/>
              </a:buClr>
              <a:buSzPts val="1100"/>
              <a:buFont typeface="Arial"/>
              <a:buNone/>
            </a:pPr>
            <a:r>
              <a:rPr lang="en-AU" sz="1600" b="1" dirty="0">
                <a:latin typeface="Arial Unicode MS" panose="020B0604020202020204" pitchFamily="34" charset="-128"/>
                <a:ea typeface="Arial Unicode MS" panose="020B0604020202020204" pitchFamily="34" charset="-128"/>
                <a:cs typeface="Arial Unicode MS" panose="020B0604020202020204" pitchFamily="34" charset="-128"/>
              </a:rPr>
              <a:t>FSDF Ontology</a:t>
            </a:r>
          </a:p>
          <a:p>
            <a:pPr marL="0" lvl="0" indent="0" rtl="0">
              <a:spcBef>
                <a:spcPts val="640"/>
              </a:spcBef>
              <a:spcAft>
                <a:spcPts val="600"/>
              </a:spcAft>
              <a:buClr>
                <a:schemeClr val="dk1"/>
              </a:buClr>
              <a:buSzPts val="1100"/>
              <a:buFont typeface="Arial"/>
              <a:buNone/>
            </a:pPr>
            <a:r>
              <a:rPr lang="en-AU" sz="1600" dirty="0">
                <a:solidFill>
                  <a:srgbClr val="234061"/>
                </a:solidFill>
                <a:latin typeface="Arial Unicode MS" panose="020B0604020202020204" pitchFamily="34" charset="-128"/>
                <a:ea typeface="Arial Unicode MS" panose="020B0604020202020204" pitchFamily="34" charset="-128"/>
                <a:cs typeface="Arial Unicode MS" panose="020B0604020202020204" pitchFamily="34" charset="-128"/>
              </a:rPr>
              <a:t>The spatial bit in LOC-I &amp; AGISO</a:t>
            </a:r>
          </a:p>
          <a:p>
            <a:pPr marL="0" lvl="0" indent="0" rtl="0">
              <a:spcBef>
                <a:spcPts val="640"/>
              </a:spcBef>
              <a:spcAft>
                <a:spcPts val="600"/>
              </a:spcAft>
              <a:buClr>
                <a:schemeClr val="dk1"/>
              </a:buClr>
              <a:buSzPts val="1100"/>
              <a:buFont typeface="Arial"/>
              <a:buNone/>
            </a:pPr>
            <a:endParaRPr lang="en-AU" sz="1600" dirty="0">
              <a:solidFill>
                <a:srgbClr val="23406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 name="Flowchart: Magnetic Disk 5">
            <a:extLst>
              <a:ext uri="{FF2B5EF4-FFF2-40B4-BE49-F238E27FC236}">
                <a16:creationId xmlns:a16="http://schemas.microsoft.com/office/drawing/2014/main" id="{548C2925-2220-4866-8DC5-DEDD43308C52}"/>
              </a:ext>
            </a:extLst>
          </p:cNvPr>
          <p:cNvSpPr/>
          <p:nvPr/>
        </p:nvSpPr>
        <p:spPr>
          <a:xfrm>
            <a:off x="3536197" y="3351431"/>
            <a:ext cx="1115878" cy="937647"/>
          </a:xfrm>
          <a:prstGeom prst="flowChartMagneticDisk">
            <a:avLst/>
          </a:prstGeom>
          <a:noFill/>
          <a:ln>
            <a:solidFill>
              <a:srgbClr val="234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rgbClr val="234061"/>
                </a:solidFill>
              </a:rPr>
              <a:t>G-NAF</a:t>
            </a:r>
          </a:p>
        </p:txBody>
      </p:sp>
      <p:sp>
        <p:nvSpPr>
          <p:cNvPr id="7" name="Flowchart: Magnetic Disk 6">
            <a:extLst>
              <a:ext uri="{FF2B5EF4-FFF2-40B4-BE49-F238E27FC236}">
                <a16:creationId xmlns:a16="http://schemas.microsoft.com/office/drawing/2014/main" id="{8E7F13F9-3C8A-4725-B0DF-432C056F8ADC}"/>
              </a:ext>
            </a:extLst>
          </p:cNvPr>
          <p:cNvSpPr/>
          <p:nvPr/>
        </p:nvSpPr>
        <p:spPr>
          <a:xfrm>
            <a:off x="1216618" y="3351430"/>
            <a:ext cx="1115878" cy="937647"/>
          </a:xfrm>
          <a:prstGeom prst="flowChartMagneticDisk">
            <a:avLst/>
          </a:prstGeom>
          <a:noFill/>
          <a:ln>
            <a:solidFill>
              <a:srgbClr val="234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rgbClr val="234061"/>
                </a:solidFill>
              </a:rPr>
              <a:t>Geofabric</a:t>
            </a:r>
          </a:p>
        </p:txBody>
      </p:sp>
      <p:sp>
        <p:nvSpPr>
          <p:cNvPr id="8" name="Flowchart: Magnetic Disk 7">
            <a:extLst>
              <a:ext uri="{FF2B5EF4-FFF2-40B4-BE49-F238E27FC236}">
                <a16:creationId xmlns:a16="http://schemas.microsoft.com/office/drawing/2014/main" id="{0C982689-5A57-4541-BA17-E138AD021675}"/>
              </a:ext>
            </a:extLst>
          </p:cNvPr>
          <p:cNvSpPr/>
          <p:nvPr/>
        </p:nvSpPr>
        <p:spPr>
          <a:xfrm>
            <a:off x="5204848" y="3351431"/>
            <a:ext cx="1115878" cy="937647"/>
          </a:xfrm>
          <a:prstGeom prst="flowChartMagneticDisk">
            <a:avLst/>
          </a:prstGeom>
          <a:noFill/>
          <a:ln>
            <a:solidFill>
              <a:srgbClr val="234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err="1">
                <a:solidFill>
                  <a:srgbClr val="234061"/>
                </a:solidFill>
              </a:rPr>
              <a:t>Adm</a:t>
            </a:r>
            <a:r>
              <a:rPr lang="en-AU" dirty="0">
                <a:solidFill>
                  <a:srgbClr val="234061"/>
                </a:solidFill>
              </a:rPr>
              <a:t> </a:t>
            </a:r>
            <a:r>
              <a:rPr lang="en-AU" dirty="0" err="1">
                <a:solidFill>
                  <a:srgbClr val="234061"/>
                </a:solidFill>
              </a:rPr>
              <a:t>Bnds</a:t>
            </a:r>
            <a:endParaRPr lang="en-AU" dirty="0">
              <a:solidFill>
                <a:srgbClr val="234061"/>
              </a:solidFill>
            </a:endParaRPr>
          </a:p>
        </p:txBody>
      </p:sp>
      <p:sp>
        <p:nvSpPr>
          <p:cNvPr id="13" name="Oval 12">
            <a:extLst>
              <a:ext uri="{FF2B5EF4-FFF2-40B4-BE49-F238E27FC236}">
                <a16:creationId xmlns:a16="http://schemas.microsoft.com/office/drawing/2014/main" id="{3CB7358C-A82E-4D29-81F0-597FB7549C0A}"/>
              </a:ext>
            </a:extLst>
          </p:cNvPr>
          <p:cNvSpPr/>
          <p:nvPr/>
        </p:nvSpPr>
        <p:spPr>
          <a:xfrm>
            <a:off x="3537489" y="4695985"/>
            <a:ext cx="1114586" cy="433953"/>
          </a:xfrm>
          <a:prstGeom prst="ellipse">
            <a:avLst/>
          </a:prstGeom>
          <a:solidFill>
            <a:srgbClr val="FFFF99"/>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solidFill>
                  <a:schemeClr val="bg1">
                    <a:lumMod val="50000"/>
                  </a:schemeClr>
                </a:solidFill>
              </a:rPr>
              <a:t>:Address</a:t>
            </a:r>
          </a:p>
        </p:txBody>
      </p:sp>
      <p:sp>
        <p:nvSpPr>
          <p:cNvPr id="14" name="Oval 13">
            <a:extLst>
              <a:ext uri="{FF2B5EF4-FFF2-40B4-BE49-F238E27FC236}">
                <a16:creationId xmlns:a16="http://schemas.microsoft.com/office/drawing/2014/main" id="{9A8536FF-83E4-47B3-8903-9ADD033A558F}"/>
              </a:ext>
            </a:extLst>
          </p:cNvPr>
          <p:cNvSpPr/>
          <p:nvPr/>
        </p:nvSpPr>
        <p:spPr>
          <a:xfrm>
            <a:off x="5206140" y="4695985"/>
            <a:ext cx="1114586" cy="433953"/>
          </a:xfrm>
          <a:prstGeom prst="ellipse">
            <a:avLst/>
          </a:prstGeom>
          <a:solidFill>
            <a:srgbClr val="FFFF99"/>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solidFill>
                  <a:schemeClr val="bg1">
                    <a:lumMod val="50000"/>
                  </a:schemeClr>
                </a:solidFill>
              </a:rPr>
              <a:t>:Mesh Block</a:t>
            </a:r>
          </a:p>
        </p:txBody>
      </p:sp>
      <p:cxnSp>
        <p:nvCxnSpPr>
          <p:cNvPr id="4" name="Straight Arrow Connector 3">
            <a:extLst>
              <a:ext uri="{FF2B5EF4-FFF2-40B4-BE49-F238E27FC236}">
                <a16:creationId xmlns:a16="http://schemas.microsoft.com/office/drawing/2014/main" id="{AFFA7B6A-F2D4-4CFE-AE3E-5874FC24268C}"/>
              </a:ext>
            </a:extLst>
          </p:cNvPr>
          <p:cNvCxnSpPr>
            <a:stCxn id="13" idx="6"/>
            <a:endCxn id="14" idx="2"/>
          </p:cNvCxnSpPr>
          <p:nvPr/>
        </p:nvCxnSpPr>
        <p:spPr>
          <a:xfrm>
            <a:off x="4652075" y="4912962"/>
            <a:ext cx="554065" cy="0"/>
          </a:xfrm>
          <a:prstGeom prst="straightConnector1">
            <a:avLst/>
          </a:prstGeom>
          <a:ln w="127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D7CD3B9-E129-4492-8BD3-2834DDF93FDA}"/>
              </a:ext>
            </a:extLst>
          </p:cNvPr>
          <p:cNvSpPr txBox="1"/>
          <p:nvPr/>
        </p:nvSpPr>
        <p:spPr>
          <a:xfrm>
            <a:off x="3958328" y="5091901"/>
            <a:ext cx="1941557" cy="276999"/>
          </a:xfrm>
          <a:prstGeom prst="rect">
            <a:avLst/>
          </a:prstGeom>
          <a:noFill/>
        </p:spPr>
        <p:txBody>
          <a:bodyPr wrap="none" rtlCol="0">
            <a:spAutoFit/>
          </a:bodyPr>
          <a:lstStyle/>
          <a:p>
            <a:r>
              <a:rPr lang="en-AU" sz="1200" dirty="0" err="1">
                <a:solidFill>
                  <a:schemeClr val="bg1">
                    <a:lumMod val="50000"/>
                  </a:schemeClr>
                </a:solidFill>
              </a:rPr>
              <a:t>gnaf:hasMeshBlockMatch</a:t>
            </a:r>
            <a:endParaRPr lang="en-AU" sz="1200" dirty="0">
              <a:solidFill>
                <a:schemeClr val="bg1">
                  <a:lumMod val="50000"/>
                </a:schemeClr>
              </a:solidFill>
            </a:endParaRPr>
          </a:p>
        </p:txBody>
      </p:sp>
      <p:sp>
        <p:nvSpPr>
          <p:cNvPr id="9" name="Rectangle 8">
            <a:extLst>
              <a:ext uri="{FF2B5EF4-FFF2-40B4-BE49-F238E27FC236}">
                <a16:creationId xmlns:a16="http://schemas.microsoft.com/office/drawing/2014/main" id="{C0EC055F-8069-43D9-8344-A45ECE942F0A}"/>
              </a:ext>
            </a:extLst>
          </p:cNvPr>
          <p:cNvSpPr/>
          <p:nvPr/>
        </p:nvSpPr>
        <p:spPr>
          <a:xfrm>
            <a:off x="6241239" y="5206014"/>
            <a:ext cx="2501005" cy="523220"/>
          </a:xfrm>
          <a:prstGeom prst="rect">
            <a:avLst/>
          </a:prstGeom>
        </p:spPr>
        <p:txBody>
          <a:bodyPr wrap="none">
            <a:spAutoFit/>
          </a:bodyPr>
          <a:lstStyle/>
          <a:p>
            <a:pPr algn="ctr"/>
            <a:r>
              <a:rPr lang="en-AU" dirty="0">
                <a:latin typeface="Arial Unicode MS" panose="020B0604020202020204" pitchFamily="34" charset="-128"/>
                <a:ea typeface="Arial Unicode MS" panose="020B0604020202020204" pitchFamily="34" charset="-128"/>
                <a:cs typeface="Arial Unicode MS" panose="020B0604020202020204" pitchFamily="34" charset="-128"/>
              </a:rPr>
              <a:t>e.g. </a:t>
            </a:r>
            <a:r>
              <a:rPr lang="en-AU" dirty="0">
                <a:latin typeface="Arial Unicode MS" panose="020B0604020202020204" pitchFamily="34" charset="-128"/>
                <a:ea typeface="Arial Unicode MS" panose="020B0604020202020204" pitchFamily="34" charset="-128"/>
                <a:cs typeface="Arial Unicode MS" panose="020B0604020202020204" pitchFamily="34" charset="-128"/>
                <a:hlinkClick r:id="rId3"/>
              </a:rPr>
              <a:t>http://gnafld.net/address/</a:t>
            </a:r>
            <a:br>
              <a:rPr lang="en-AU" dirty="0">
                <a:latin typeface="Arial Unicode MS" panose="020B0604020202020204" pitchFamily="34" charset="-128"/>
                <a:ea typeface="Arial Unicode MS" panose="020B0604020202020204" pitchFamily="34" charset="-128"/>
                <a:cs typeface="Arial Unicode MS" panose="020B0604020202020204" pitchFamily="34" charset="-128"/>
                <a:hlinkClick r:id="rId3"/>
              </a:rPr>
            </a:br>
            <a:r>
              <a:rPr lang="en-AU" dirty="0">
                <a:latin typeface="Arial Unicode MS" panose="020B0604020202020204" pitchFamily="34" charset="-128"/>
                <a:ea typeface="Arial Unicode MS" panose="020B0604020202020204" pitchFamily="34" charset="-128"/>
                <a:cs typeface="Arial Unicode MS" panose="020B0604020202020204" pitchFamily="34" charset="-128"/>
                <a:hlinkClick r:id="rId3"/>
              </a:rPr>
              <a:t>GAACT714857880</a:t>
            </a:r>
            <a:r>
              <a:rPr lang="en-AU" dirty="0">
                <a:latin typeface="Arial Unicode MS" panose="020B0604020202020204" pitchFamily="34" charset="-128"/>
                <a:ea typeface="Arial Unicode MS" panose="020B0604020202020204" pitchFamily="34" charset="-128"/>
                <a:cs typeface="Arial Unicode MS" panose="020B0604020202020204" pitchFamily="34" charset="-128"/>
              </a:rPr>
              <a:t> </a:t>
            </a:r>
          </a:p>
        </p:txBody>
      </p:sp>
      <p:cxnSp>
        <p:nvCxnSpPr>
          <p:cNvPr id="17" name="Straight Arrow Connector 16">
            <a:extLst>
              <a:ext uri="{FF2B5EF4-FFF2-40B4-BE49-F238E27FC236}">
                <a16:creationId xmlns:a16="http://schemas.microsoft.com/office/drawing/2014/main" id="{B07A7A64-4F11-4D8D-8BD4-D2870A30C197}"/>
              </a:ext>
            </a:extLst>
          </p:cNvPr>
          <p:cNvCxnSpPr>
            <a:cxnSpLocks/>
            <a:stCxn id="13" idx="0"/>
            <a:endCxn id="6" idx="3"/>
          </p:cNvCxnSpPr>
          <p:nvPr/>
        </p:nvCxnSpPr>
        <p:spPr>
          <a:xfrm flipH="1" flipV="1">
            <a:off x="4094136" y="4289078"/>
            <a:ext cx="646" cy="406907"/>
          </a:xfrm>
          <a:prstGeom prst="straightConnector1">
            <a:avLst/>
          </a:prstGeom>
          <a:ln w="12700">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EEDA85A-1F13-46DF-A459-55307280283B}"/>
              </a:ext>
            </a:extLst>
          </p:cNvPr>
          <p:cNvCxnSpPr>
            <a:cxnSpLocks/>
            <a:stCxn id="14" idx="0"/>
            <a:endCxn id="8" idx="3"/>
          </p:cNvCxnSpPr>
          <p:nvPr/>
        </p:nvCxnSpPr>
        <p:spPr>
          <a:xfrm flipH="1" flipV="1">
            <a:off x="5762787" y="4289078"/>
            <a:ext cx="646" cy="406907"/>
          </a:xfrm>
          <a:prstGeom prst="straightConnector1">
            <a:avLst/>
          </a:prstGeom>
          <a:ln w="12700">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8EA1F79-3940-47C9-89F2-7E18A336CBB6}"/>
              </a:ext>
            </a:extLst>
          </p:cNvPr>
          <p:cNvSpPr/>
          <p:nvPr/>
        </p:nvSpPr>
        <p:spPr>
          <a:xfrm>
            <a:off x="1216618" y="5467624"/>
            <a:ext cx="1114586" cy="433953"/>
          </a:xfrm>
          <a:prstGeom prst="ellipse">
            <a:avLst/>
          </a:prstGeom>
          <a:solidFill>
            <a:srgbClr val="FFFF99"/>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solidFill>
                  <a:schemeClr val="bg1">
                    <a:lumMod val="50000"/>
                  </a:schemeClr>
                </a:solidFill>
              </a:rPr>
              <a:t>:Catch-</a:t>
            </a:r>
            <a:r>
              <a:rPr lang="en-AU" sz="1200" dirty="0" err="1">
                <a:solidFill>
                  <a:schemeClr val="bg1">
                    <a:lumMod val="50000"/>
                  </a:schemeClr>
                </a:solidFill>
              </a:rPr>
              <a:t>ment</a:t>
            </a:r>
            <a:endParaRPr lang="en-AU" sz="1200" dirty="0">
              <a:solidFill>
                <a:schemeClr val="bg1">
                  <a:lumMod val="50000"/>
                </a:schemeClr>
              </a:solidFill>
            </a:endParaRPr>
          </a:p>
        </p:txBody>
      </p:sp>
      <p:cxnSp>
        <p:nvCxnSpPr>
          <p:cNvPr id="25" name="Straight Arrow Connector 24">
            <a:extLst>
              <a:ext uri="{FF2B5EF4-FFF2-40B4-BE49-F238E27FC236}">
                <a16:creationId xmlns:a16="http://schemas.microsoft.com/office/drawing/2014/main" id="{0F71B5EE-72B6-4F47-92B3-A0A7BA54B3AF}"/>
              </a:ext>
            </a:extLst>
          </p:cNvPr>
          <p:cNvCxnSpPr>
            <a:cxnSpLocks/>
            <a:stCxn id="24" idx="6"/>
            <a:endCxn id="28" idx="1"/>
          </p:cNvCxnSpPr>
          <p:nvPr/>
        </p:nvCxnSpPr>
        <p:spPr>
          <a:xfrm>
            <a:off x="2331204" y="5684601"/>
            <a:ext cx="1600713" cy="0"/>
          </a:xfrm>
          <a:prstGeom prst="straightConnector1">
            <a:avLst/>
          </a:prstGeom>
          <a:ln w="127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AC43BAD-BA8B-4F57-88AB-B7FA871847A1}"/>
              </a:ext>
            </a:extLst>
          </p:cNvPr>
          <p:cNvSpPr txBox="1"/>
          <p:nvPr/>
        </p:nvSpPr>
        <p:spPr>
          <a:xfrm>
            <a:off x="3931917" y="5499935"/>
            <a:ext cx="325730" cy="369332"/>
          </a:xfrm>
          <a:prstGeom prst="rect">
            <a:avLst/>
          </a:prstGeom>
          <a:noFill/>
        </p:spPr>
        <p:txBody>
          <a:bodyPr wrap="none" rtlCol="0">
            <a:spAutoFit/>
          </a:bodyPr>
          <a:lstStyle/>
          <a:p>
            <a:r>
              <a:rPr lang="en-AU" sz="1800" b="1" dirty="0">
                <a:solidFill>
                  <a:schemeClr val="bg1">
                    <a:lumMod val="50000"/>
                  </a:schemeClr>
                </a:solidFill>
              </a:rPr>
              <a:t>?</a:t>
            </a:r>
          </a:p>
        </p:txBody>
      </p:sp>
      <p:sp>
        <p:nvSpPr>
          <p:cNvPr id="31" name="TextBox 30">
            <a:extLst>
              <a:ext uri="{FF2B5EF4-FFF2-40B4-BE49-F238E27FC236}">
                <a16:creationId xmlns:a16="http://schemas.microsoft.com/office/drawing/2014/main" id="{1B54B7A4-52C9-4253-BB79-07190CBF6E6A}"/>
              </a:ext>
            </a:extLst>
          </p:cNvPr>
          <p:cNvSpPr txBox="1"/>
          <p:nvPr/>
        </p:nvSpPr>
        <p:spPr>
          <a:xfrm>
            <a:off x="2955809" y="5412827"/>
            <a:ext cx="269626" cy="276999"/>
          </a:xfrm>
          <a:prstGeom prst="rect">
            <a:avLst/>
          </a:prstGeom>
          <a:noFill/>
        </p:spPr>
        <p:txBody>
          <a:bodyPr wrap="none" rtlCol="0">
            <a:spAutoFit/>
          </a:bodyPr>
          <a:lstStyle/>
          <a:p>
            <a:r>
              <a:rPr lang="en-AU" sz="1200" dirty="0">
                <a:solidFill>
                  <a:schemeClr val="bg1">
                    <a:lumMod val="50000"/>
                  </a:schemeClr>
                </a:solidFill>
              </a:rPr>
              <a:t>?</a:t>
            </a:r>
          </a:p>
        </p:txBody>
      </p:sp>
    </p:spTree>
    <p:extLst>
      <p:ext uri="{BB962C8B-B14F-4D97-AF65-F5344CB8AC3E}">
        <p14:creationId xmlns:p14="http://schemas.microsoft.com/office/powerpoint/2010/main" val="2926231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en-US" sz="3200"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rPr>
              <a:t>Domain-Specific Integration cont.</a:t>
            </a:r>
            <a:endParaRPr sz="3200"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85" name="Shape 185"/>
          <p:cNvSpPr txBox="1">
            <a:spLocks noGrp="1"/>
          </p:cNvSpPr>
          <p:nvPr>
            <p:ph type="body" idx="1"/>
          </p:nvPr>
        </p:nvSpPr>
        <p:spPr>
          <a:xfrm>
            <a:off x="457200" y="1600200"/>
            <a:ext cx="8229600" cy="4525963"/>
          </a:xfrm>
          <a:prstGeom prst="rect">
            <a:avLst/>
          </a:prstGeom>
        </p:spPr>
        <p:txBody>
          <a:bodyPr spcFirstLastPara="1" wrap="square" lIns="91425" tIns="91425" rIns="91425" bIns="91425" anchor="t" anchorCtr="0">
            <a:noAutofit/>
          </a:bodyPr>
          <a:lstStyle/>
          <a:p>
            <a:pPr marL="0" lvl="0" indent="0" rtl="0">
              <a:spcBef>
                <a:spcPts val="640"/>
              </a:spcBef>
              <a:spcAft>
                <a:spcPts val="600"/>
              </a:spcAft>
              <a:buClr>
                <a:schemeClr val="dk1"/>
              </a:buClr>
              <a:buSzPts val="1100"/>
              <a:buFont typeface="Arial"/>
              <a:buNone/>
            </a:pPr>
            <a:r>
              <a:rPr lang="en-AU" sz="1600" b="1" dirty="0">
                <a:latin typeface="Arial Unicode MS" panose="020B0604020202020204" pitchFamily="34" charset="-128"/>
                <a:ea typeface="Arial Unicode MS" panose="020B0604020202020204" pitchFamily="34" charset="-128"/>
                <a:cs typeface="Arial Unicode MS" panose="020B0604020202020204" pitchFamily="34" charset="-128"/>
              </a:rPr>
              <a:t>FSDF Ontology</a:t>
            </a:r>
          </a:p>
          <a:p>
            <a:pPr marL="0" lvl="0" indent="0" rtl="0">
              <a:spcBef>
                <a:spcPts val="640"/>
              </a:spcBef>
              <a:spcAft>
                <a:spcPts val="600"/>
              </a:spcAft>
              <a:buClr>
                <a:schemeClr val="dk1"/>
              </a:buClr>
              <a:buSzPts val="1100"/>
              <a:buFont typeface="Arial"/>
              <a:buNone/>
            </a:pPr>
            <a:r>
              <a:rPr lang="en-AU" sz="1600" dirty="0">
                <a:solidFill>
                  <a:srgbClr val="234061"/>
                </a:solidFill>
                <a:latin typeface="Arial Unicode MS" panose="020B0604020202020204" pitchFamily="34" charset="-128"/>
                <a:ea typeface="Arial Unicode MS" panose="020B0604020202020204" pitchFamily="34" charset="-128"/>
                <a:cs typeface="Arial Unicode MS" panose="020B0604020202020204" pitchFamily="34" charset="-128"/>
              </a:rPr>
              <a:t>The spatial bit in LOC-I &amp; AGISO</a:t>
            </a:r>
          </a:p>
          <a:p>
            <a:pPr marL="0" lvl="0" indent="0" rtl="0">
              <a:spcBef>
                <a:spcPts val="640"/>
              </a:spcBef>
              <a:spcAft>
                <a:spcPts val="600"/>
              </a:spcAft>
              <a:buClr>
                <a:schemeClr val="dk1"/>
              </a:buClr>
              <a:buSzPts val="1100"/>
              <a:buFont typeface="Arial"/>
              <a:buNone/>
            </a:pPr>
            <a:endParaRPr lang="en-AU" sz="1600" dirty="0">
              <a:solidFill>
                <a:srgbClr val="23406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 name="Flowchart: Magnetic Disk 5">
            <a:extLst>
              <a:ext uri="{FF2B5EF4-FFF2-40B4-BE49-F238E27FC236}">
                <a16:creationId xmlns:a16="http://schemas.microsoft.com/office/drawing/2014/main" id="{548C2925-2220-4866-8DC5-DEDD43308C52}"/>
              </a:ext>
            </a:extLst>
          </p:cNvPr>
          <p:cNvSpPr/>
          <p:nvPr/>
        </p:nvSpPr>
        <p:spPr>
          <a:xfrm>
            <a:off x="3536197" y="3351431"/>
            <a:ext cx="1115878" cy="937647"/>
          </a:xfrm>
          <a:prstGeom prst="flowChartMagneticDisk">
            <a:avLst/>
          </a:prstGeom>
          <a:noFill/>
          <a:ln>
            <a:solidFill>
              <a:srgbClr val="234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rgbClr val="234061"/>
                </a:solidFill>
              </a:rPr>
              <a:t>G-NAF</a:t>
            </a:r>
          </a:p>
        </p:txBody>
      </p:sp>
      <p:sp>
        <p:nvSpPr>
          <p:cNvPr id="7" name="Flowchart: Magnetic Disk 6">
            <a:extLst>
              <a:ext uri="{FF2B5EF4-FFF2-40B4-BE49-F238E27FC236}">
                <a16:creationId xmlns:a16="http://schemas.microsoft.com/office/drawing/2014/main" id="{8E7F13F9-3C8A-4725-B0DF-432C056F8ADC}"/>
              </a:ext>
            </a:extLst>
          </p:cNvPr>
          <p:cNvSpPr/>
          <p:nvPr/>
        </p:nvSpPr>
        <p:spPr>
          <a:xfrm>
            <a:off x="1216618" y="3351430"/>
            <a:ext cx="1115878" cy="937647"/>
          </a:xfrm>
          <a:prstGeom prst="flowChartMagneticDisk">
            <a:avLst/>
          </a:prstGeom>
          <a:noFill/>
          <a:ln>
            <a:solidFill>
              <a:srgbClr val="234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rgbClr val="234061"/>
                </a:solidFill>
              </a:rPr>
              <a:t>Geofabric</a:t>
            </a:r>
          </a:p>
        </p:txBody>
      </p:sp>
      <p:sp>
        <p:nvSpPr>
          <p:cNvPr id="8" name="Flowchart: Magnetic Disk 7">
            <a:extLst>
              <a:ext uri="{FF2B5EF4-FFF2-40B4-BE49-F238E27FC236}">
                <a16:creationId xmlns:a16="http://schemas.microsoft.com/office/drawing/2014/main" id="{0C982689-5A57-4541-BA17-E138AD021675}"/>
              </a:ext>
            </a:extLst>
          </p:cNvPr>
          <p:cNvSpPr/>
          <p:nvPr/>
        </p:nvSpPr>
        <p:spPr>
          <a:xfrm>
            <a:off x="5204848" y="3351431"/>
            <a:ext cx="1115878" cy="937647"/>
          </a:xfrm>
          <a:prstGeom prst="flowChartMagneticDisk">
            <a:avLst/>
          </a:prstGeom>
          <a:noFill/>
          <a:ln>
            <a:solidFill>
              <a:srgbClr val="234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err="1">
                <a:solidFill>
                  <a:srgbClr val="234061"/>
                </a:solidFill>
              </a:rPr>
              <a:t>Adm</a:t>
            </a:r>
            <a:r>
              <a:rPr lang="en-AU" dirty="0">
                <a:solidFill>
                  <a:srgbClr val="234061"/>
                </a:solidFill>
              </a:rPr>
              <a:t> </a:t>
            </a:r>
            <a:r>
              <a:rPr lang="en-AU" dirty="0" err="1">
                <a:solidFill>
                  <a:srgbClr val="234061"/>
                </a:solidFill>
              </a:rPr>
              <a:t>Bnds</a:t>
            </a:r>
            <a:endParaRPr lang="en-AU" dirty="0">
              <a:solidFill>
                <a:srgbClr val="234061"/>
              </a:solidFill>
            </a:endParaRPr>
          </a:p>
        </p:txBody>
      </p:sp>
      <p:sp>
        <p:nvSpPr>
          <p:cNvPr id="13" name="Oval 12">
            <a:extLst>
              <a:ext uri="{FF2B5EF4-FFF2-40B4-BE49-F238E27FC236}">
                <a16:creationId xmlns:a16="http://schemas.microsoft.com/office/drawing/2014/main" id="{3CB7358C-A82E-4D29-81F0-597FB7549C0A}"/>
              </a:ext>
            </a:extLst>
          </p:cNvPr>
          <p:cNvSpPr/>
          <p:nvPr/>
        </p:nvSpPr>
        <p:spPr>
          <a:xfrm>
            <a:off x="3537489" y="4695985"/>
            <a:ext cx="1114586" cy="433953"/>
          </a:xfrm>
          <a:prstGeom prst="ellipse">
            <a:avLst/>
          </a:prstGeom>
          <a:solidFill>
            <a:srgbClr val="FFFF99"/>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solidFill>
                  <a:schemeClr val="bg1">
                    <a:lumMod val="50000"/>
                  </a:schemeClr>
                </a:solidFill>
              </a:rPr>
              <a:t>:Address</a:t>
            </a:r>
          </a:p>
        </p:txBody>
      </p:sp>
      <p:sp>
        <p:nvSpPr>
          <p:cNvPr id="14" name="Oval 13">
            <a:extLst>
              <a:ext uri="{FF2B5EF4-FFF2-40B4-BE49-F238E27FC236}">
                <a16:creationId xmlns:a16="http://schemas.microsoft.com/office/drawing/2014/main" id="{9A8536FF-83E4-47B3-8903-9ADD033A558F}"/>
              </a:ext>
            </a:extLst>
          </p:cNvPr>
          <p:cNvSpPr/>
          <p:nvPr/>
        </p:nvSpPr>
        <p:spPr>
          <a:xfrm>
            <a:off x="5206140" y="4695985"/>
            <a:ext cx="1114586" cy="433953"/>
          </a:xfrm>
          <a:prstGeom prst="ellipse">
            <a:avLst/>
          </a:prstGeom>
          <a:solidFill>
            <a:srgbClr val="FFFF99"/>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solidFill>
                  <a:schemeClr val="bg1">
                    <a:lumMod val="50000"/>
                  </a:schemeClr>
                </a:solidFill>
              </a:rPr>
              <a:t>:Mesh Block</a:t>
            </a:r>
          </a:p>
        </p:txBody>
      </p:sp>
      <p:cxnSp>
        <p:nvCxnSpPr>
          <p:cNvPr id="4" name="Straight Arrow Connector 3">
            <a:extLst>
              <a:ext uri="{FF2B5EF4-FFF2-40B4-BE49-F238E27FC236}">
                <a16:creationId xmlns:a16="http://schemas.microsoft.com/office/drawing/2014/main" id="{AFFA7B6A-F2D4-4CFE-AE3E-5874FC24268C}"/>
              </a:ext>
            </a:extLst>
          </p:cNvPr>
          <p:cNvCxnSpPr>
            <a:stCxn id="13" idx="6"/>
            <a:endCxn id="14" idx="2"/>
          </p:cNvCxnSpPr>
          <p:nvPr/>
        </p:nvCxnSpPr>
        <p:spPr>
          <a:xfrm>
            <a:off x="4652075" y="4912962"/>
            <a:ext cx="554065" cy="0"/>
          </a:xfrm>
          <a:prstGeom prst="straightConnector1">
            <a:avLst/>
          </a:prstGeom>
          <a:ln w="127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D7CD3B9-E129-4492-8BD3-2834DDF93FDA}"/>
              </a:ext>
            </a:extLst>
          </p:cNvPr>
          <p:cNvSpPr txBox="1"/>
          <p:nvPr/>
        </p:nvSpPr>
        <p:spPr>
          <a:xfrm>
            <a:off x="3958328" y="5091901"/>
            <a:ext cx="1941557" cy="276999"/>
          </a:xfrm>
          <a:prstGeom prst="rect">
            <a:avLst/>
          </a:prstGeom>
          <a:noFill/>
        </p:spPr>
        <p:txBody>
          <a:bodyPr wrap="none" rtlCol="0">
            <a:spAutoFit/>
          </a:bodyPr>
          <a:lstStyle/>
          <a:p>
            <a:r>
              <a:rPr lang="en-AU" sz="1200" dirty="0" err="1">
                <a:solidFill>
                  <a:schemeClr val="bg1">
                    <a:lumMod val="50000"/>
                  </a:schemeClr>
                </a:solidFill>
              </a:rPr>
              <a:t>gnaf:hasMeshBlockMatch</a:t>
            </a:r>
            <a:endParaRPr lang="en-AU" sz="1200" dirty="0">
              <a:solidFill>
                <a:schemeClr val="bg1">
                  <a:lumMod val="50000"/>
                </a:schemeClr>
              </a:solidFill>
            </a:endParaRPr>
          </a:p>
        </p:txBody>
      </p:sp>
      <p:sp>
        <p:nvSpPr>
          <p:cNvPr id="9" name="Rectangle 8">
            <a:extLst>
              <a:ext uri="{FF2B5EF4-FFF2-40B4-BE49-F238E27FC236}">
                <a16:creationId xmlns:a16="http://schemas.microsoft.com/office/drawing/2014/main" id="{C0EC055F-8069-43D9-8344-A45ECE942F0A}"/>
              </a:ext>
            </a:extLst>
          </p:cNvPr>
          <p:cNvSpPr/>
          <p:nvPr/>
        </p:nvSpPr>
        <p:spPr>
          <a:xfrm>
            <a:off x="6241239" y="5206014"/>
            <a:ext cx="2501005" cy="523220"/>
          </a:xfrm>
          <a:prstGeom prst="rect">
            <a:avLst/>
          </a:prstGeom>
        </p:spPr>
        <p:txBody>
          <a:bodyPr wrap="none">
            <a:spAutoFit/>
          </a:bodyPr>
          <a:lstStyle/>
          <a:p>
            <a:pPr algn="ctr"/>
            <a:r>
              <a:rPr lang="en-AU" dirty="0">
                <a:latin typeface="Arial Unicode MS" panose="020B0604020202020204" pitchFamily="34" charset="-128"/>
                <a:ea typeface="Arial Unicode MS" panose="020B0604020202020204" pitchFamily="34" charset="-128"/>
                <a:cs typeface="Arial Unicode MS" panose="020B0604020202020204" pitchFamily="34" charset="-128"/>
              </a:rPr>
              <a:t>e.g. </a:t>
            </a:r>
            <a:r>
              <a:rPr lang="en-AU" dirty="0">
                <a:latin typeface="Arial Unicode MS" panose="020B0604020202020204" pitchFamily="34" charset="-128"/>
                <a:ea typeface="Arial Unicode MS" panose="020B0604020202020204" pitchFamily="34" charset="-128"/>
                <a:cs typeface="Arial Unicode MS" panose="020B0604020202020204" pitchFamily="34" charset="-128"/>
                <a:hlinkClick r:id="rId3"/>
              </a:rPr>
              <a:t>http://gnafld.net/address/</a:t>
            </a:r>
            <a:br>
              <a:rPr lang="en-AU" dirty="0">
                <a:latin typeface="Arial Unicode MS" panose="020B0604020202020204" pitchFamily="34" charset="-128"/>
                <a:ea typeface="Arial Unicode MS" panose="020B0604020202020204" pitchFamily="34" charset="-128"/>
                <a:cs typeface="Arial Unicode MS" panose="020B0604020202020204" pitchFamily="34" charset="-128"/>
                <a:hlinkClick r:id="rId3"/>
              </a:rPr>
            </a:br>
            <a:r>
              <a:rPr lang="en-AU" dirty="0">
                <a:latin typeface="Arial Unicode MS" panose="020B0604020202020204" pitchFamily="34" charset="-128"/>
                <a:ea typeface="Arial Unicode MS" panose="020B0604020202020204" pitchFamily="34" charset="-128"/>
                <a:cs typeface="Arial Unicode MS" panose="020B0604020202020204" pitchFamily="34" charset="-128"/>
                <a:hlinkClick r:id="rId3"/>
              </a:rPr>
              <a:t>GAACT714857880</a:t>
            </a:r>
            <a:r>
              <a:rPr lang="en-AU" dirty="0">
                <a:latin typeface="Arial Unicode MS" panose="020B0604020202020204" pitchFamily="34" charset="-128"/>
                <a:ea typeface="Arial Unicode MS" panose="020B0604020202020204" pitchFamily="34" charset="-128"/>
                <a:cs typeface="Arial Unicode MS" panose="020B0604020202020204" pitchFamily="34" charset="-128"/>
              </a:rPr>
              <a:t> </a:t>
            </a:r>
          </a:p>
        </p:txBody>
      </p:sp>
      <p:cxnSp>
        <p:nvCxnSpPr>
          <p:cNvPr id="17" name="Straight Arrow Connector 16">
            <a:extLst>
              <a:ext uri="{FF2B5EF4-FFF2-40B4-BE49-F238E27FC236}">
                <a16:creationId xmlns:a16="http://schemas.microsoft.com/office/drawing/2014/main" id="{B07A7A64-4F11-4D8D-8BD4-D2870A30C197}"/>
              </a:ext>
            </a:extLst>
          </p:cNvPr>
          <p:cNvCxnSpPr>
            <a:cxnSpLocks/>
            <a:stCxn id="13" idx="0"/>
            <a:endCxn id="6" idx="3"/>
          </p:cNvCxnSpPr>
          <p:nvPr/>
        </p:nvCxnSpPr>
        <p:spPr>
          <a:xfrm flipH="1" flipV="1">
            <a:off x="4094136" y="4289078"/>
            <a:ext cx="646" cy="406907"/>
          </a:xfrm>
          <a:prstGeom prst="straightConnector1">
            <a:avLst/>
          </a:prstGeom>
          <a:ln w="12700">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EEDA85A-1F13-46DF-A459-55307280283B}"/>
              </a:ext>
            </a:extLst>
          </p:cNvPr>
          <p:cNvCxnSpPr>
            <a:cxnSpLocks/>
            <a:stCxn id="14" idx="0"/>
            <a:endCxn id="8" idx="3"/>
          </p:cNvCxnSpPr>
          <p:nvPr/>
        </p:nvCxnSpPr>
        <p:spPr>
          <a:xfrm flipH="1" flipV="1">
            <a:off x="5762787" y="4289078"/>
            <a:ext cx="646" cy="406907"/>
          </a:xfrm>
          <a:prstGeom prst="straightConnector1">
            <a:avLst/>
          </a:prstGeom>
          <a:ln w="12700">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8EA1F79-3940-47C9-89F2-7E18A336CBB6}"/>
              </a:ext>
            </a:extLst>
          </p:cNvPr>
          <p:cNvSpPr/>
          <p:nvPr/>
        </p:nvSpPr>
        <p:spPr>
          <a:xfrm>
            <a:off x="1216618" y="5467624"/>
            <a:ext cx="1114586" cy="433953"/>
          </a:xfrm>
          <a:prstGeom prst="ellipse">
            <a:avLst/>
          </a:prstGeom>
          <a:solidFill>
            <a:srgbClr val="FFFF99"/>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solidFill>
                  <a:schemeClr val="bg1">
                    <a:lumMod val="50000"/>
                  </a:schemeClr>
                </a:solidFill>
              </a:rPr>
              <a:t>:Catch-</a:t>
            </a:r>
            <a:r>
              <a:rPr lang="en-AU" sz="1200" dirty="0" err="1">
                <a:solidFill>
                  <a:schemeClr val="bg1">
                    <a:lumMod val="50000"/>
                  </a:schemeClr>
                </a:solidFill>
              </a:rPr>
              <a:t>ment</a:t>
            </a:r>
            <a:endParaRPr lang="en-AU" sz="1200" dirty="0">
              <a:solidFill>
                <a:schemeClr val="bg1">
                  <a:lumMod val="50000"/>
                </a:schemeClr>
              </a:solidFill>
            </a:endParaRPr>
          </a:p>
        </p:txBody>
      </p:sp>
      <p:cxnSp>
        <p:nvCxnSpPr>
          <p:cNvPr id="25" name="Straight Arrow Connector 24">
            <a:extLst>
              <a:ext uri="{FF2B5EF4-FFF2-40B4-BE49-F238E27FC236}">
                <a16:creationId xmlns:a16="http://schemas.microsoft.com/office/drawing/2014/main" id="{0F71B5EE-72B6-4F47-92B3-A0A7BA54B3AF}"/>
              </a:ext>
            </a:extLst>
          </p:cNvPr>
          <p:cNvCxnSpPr>
            <a:cxnSpLocks/>
            <a:stCxn id="24" idx="6"/>
            <a:endCxn id="28" idx="1"/>
          </p:cNvCxnSpPr>
          <p:nvPr/>
        </p:nvCxnSpPr>
        <p:spPr>
          <a:xfrm>
            <a:off x="2331204" y="5684601"/>
            <a:ext cx="1600713" cy="0"/>
          </a:xfrm>
          <a:prstGeom prst="straightConnector1">
            <a:avLst/>
          </a:prstGeom>
          <a:ln w="127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AC43BAD-BA8B-4F57-88AB-B7FA871847A1}"/>
              </a:ext>
            </a:extLst>
          </p:cNvPr>
          <p:cNvSpPr txBox="1"/>
          <p:nvPr/>
        </p:nvSpPr>
        <p:spPr>
          <a:xfrm>
            <a:off x="3931917" y="5499935"/>
            <a:ext cx="325730" cy="369332"/>
          </a:xfrm>
          <a:prstGeom prst="rect">
            <a:avLst/>
          </a:prstGeom>
          <a:noFill/>
        </p:spPr>
        <p:txBody>
          <a:bodyPr wrap="none" rtlCol="0">
            <a:spAutoFit/>
          </a:bodyPr>
          <a:lstStyle/>
          <a:p>
            <a:r>
              <a:rPr lang="en-AU" sz="1800" b="1" dirty="0">
                <a:solidFill>
                  <a:schemeClr val="bg1">
                    <a:lumMod val="50000"/>
                  </a:schemeClr>
                </a:solidFill>
              </a:rPr>
              <a:t>?</a:t>
            </a:r>
          </a:p>
        </p:txBody>
      </p:sp>
      <p:sp>
        <p:nvSpPr>
          <p:cNvPr id="31" name="TextBox 30">
            <a:extLst>
              <a:ext uri="{FF2B5EF4-FFF2-40B4-BE49-F238E27FC236}">
                <a16:creationId xmlns:a16="http://schemas.microsoft.com/office/drawing/2014/main" id="{1B54B7A4-52C9-4253-BB79-07190CBF6E6A}"/>
              </a:ext>
            </a:extLst>
          </p:cNvPr>
          <p:cNvSpPr txBox="1"/>
          <p:nvPr/>
        </p:nvSpPr>
        <p:spPr>
          <a:xfrm>
            <a:off x="2955809" y="5412827"/>
            <a:ext cx="269626" cy="276999"/>
          </a:xfrm>
          <a:prstGeom prst="rect">
            <a:avLst/>
          </a:prstGeom>
          <a:noFill/>
        </p:spPr>
        <p:txBody>
          <a:bodyPr wrap="none" rtlCol="0">
            <a:spAutoFit/>
          </a:bodyPr>
          <a:lstStyle/>
          <a:p>
            <a:r>
              <a:rPr lang="en-AU" sz="1200" dirty="0">
                <a:solidFill>
                  <a:schemeClr val="bg1">
                    <a:lumMod val="50000"/>
                  </a:schemeClr>
                </a:solidFill>
              </a:rPr>
              <a:t>?</a:t>
            </a:r>
          </a:p>
        </p:txBody>
      </p:sp>
      <p:sp>
        <p:nvSpPr>
          <p:cNvPr id="2" name="Rectangle 1">
            <a:extLst>
              <a:ext uri="{FF2B5EF4-FFF2-40B4-BE49-F238E27FC236}">
                <a16:creationId xmlns:a16="http://schemas.microsoft.com/office/drawing/2014/main" id="{59F805BE-16C2-4FE5-A4EF-711025FB6F88}"/>
              </a:ext>
            </a:extLst>
          </p:cNvPr>
          <p:cNvSpPr/>
          <p:nvPr/>
        </p:nvSpPr>
        <p:spPr>
          <a:xfrm rot="19613193">
            <a:off x="308099" y="3247530"/>
            <a:ext cx="9242013" cy="1145447"/>
          </a:xfrm>
          <a:prstGeom prst="rect">
            <a:avLst/>
          </a:prstGeom>
          <a:solidFill>
            <a:srgbClr val="E4E4E4"/>
          </a:solidFill>
          <a:ln>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a:solidFill>
                  <a:srgbClr val="851902"/>
                </a:solidFill>
              </a:rPr>
              <a:t>Get to the rocks!</a:t>
            </a:r>
          </a:p>
        </p:txBody>
      </p:sp>
    </p:spTree>
    <p:extLst>
      <p:ext uri="{BB962C8B-B14F-4D97-AF65-F5344CB8AC3E}">
        <p14:creationId xmlns:p14="http://schemas.microsoft.com/office/powerpoint/2010/main" val="227703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en-US" sz="3200"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rPr>
              <a:t>LD Data Integration in Earth Sciences</a:t>
            </a:r>
            <a:endParaRPr sz="3200"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 name="Flowchart: Magnetic Disk 5">
            <a:extLst>
              <a:ext uri="{FF2B5EF4-FFF2-40B4-BE49-F238E27FC236}">
                <a16:creationId xmlns:a16="http://schemas.microsoft.com/office/drawing/2014/main" id="{548C2925-2220-4866-8DC5-DEDD43308C52}"/>
              </a:ext>
            </a:extLst>
          </p:cNvPr>
          <p:cNvSpPr/>
          <p:nvPr/>
        </p:nvSpPr>
        <p:spPr>
          <a:xfrm>
            <a:off x="2978258" y="4642955"/>
            <a:ext cx="1115878" cy="937647"/>
          </a:xfrm>
          <a:prstGeom prst="flowChartMagneticDisk">
            <a:avLst/>
          </a:prstGeom>
          <a:noFill/>
          <a:ln>
            <a:solidFill>
              <a:srgbClr val="234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rgbClr val="234061"/>
                </a:solidFill>
              </a:rPr>
              <a:t>GA Sites</a:t>
            </a:r>
          </a:p>
        </p:txBody>
      </p:sp>
      <p:sp>
        <p:nvSpPr>
          <p:cNvPr id="7" name="Flowchart: Magnetic Disk 6">
            <a:extLst>
              <a:ext uri="{FF2B5EF4-FFF2-40B4-BE49-F238E27FC236}">
                <a16:creationId xmlns:a16="http://schemas.microsoft.com/office/drawing/2014/main" id="{8E7F13F9-3C8A-4725-B0DF-432C056F8ADC}"/>
              </a:ext>
            </a:extLst>
          </p:cNvPr>
          <p:cNvSpPr/>
          <p:nvPr/>
        </p:nvSpPr>
        <p:spPr>
          <a:xfrm>
            <a:off x="2091935" y="3463580"/>
            <a:ext cx="1115878" cy="937647"/>
          </a:xfrm>
          <a:prstGeom prst="flowChartMagneticDisk">
            <a:avLst/>
          </a:prstGeom>
          <a:noFill/>
          <a:ln>
            <a:solidFill>
              <a:srgbClr val="234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rgbClr val="234061"/>
                </a:solidFill>
              </a:rPr>
              <a:t>Au Orgs</a:t>
            </a:r>
          </a:p>
        </p:txBody>
      </p:sp>
      <p:sp>
        <p:nvSpPr>
          <p:cNvPr id="8" name="Flowchart: Magnetic Disk 7">
            <a:extLst>
              <a:ext uri="{FF2B5EF4-FFF2-40B4-BE49-F238E27FC236}">
                <a16:creationId xmlns:a16="http://schemas.microsoft.com/office/drawing/2014/main" id="{0C982689-5A57-4541-BA17-E138AD021675}"/>
              </a:ext>
            </a:extLst>
          </p:cNvPr>
          <p:cNvSpPr/>
          <p:nvPr/>
        </p:nvSpPr>
        <p:spPr>
          <a:xfrm>
            <a:off x="4641742" y="4642954"/>
            <a:ext cx="1115878" cy="937647"/>
          </a:xfrm>
          <a:prstGeom prst="flowChartMagneticDisk">
            <a:avLst/>
          </a:prstGeom>
          <a:noFill/>
          <a:ln>
            <a:solidFill>
              <a:srgbClr val="23406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rgbClr val="234061"/>
                </a:solidFill>
              </a:rPr>
              <a:t>NEII Sites</a:t>
            </a:r>
          </a:p>
        </p:txBody>
      </p:sp>
      <p:sp>
        <p:nvSpPr>
          <p:cNvPr id="18" name="Flowchart: Magnetic Disk 17">
            <a:extLst>
              <a:ext uri="{FF2B5EF4-FFF2-40B4-BE49-F238E27FC236}">
                <a16:creationId xmlns:a16="http://schemas.microsoft.com/office/drawing/2014/main" id="{AA9C1591-F3C0-4FC3-A42F-7D82951E3441}"/>
              </a:ext>
            </a:extLst>
          </p:cNvPr>
          <p:cNvSpPr/>
          <p:nvPr/>
        </p:nvSpPr>
        <p:spPr>
          <a:xfrm>
            <a:off x="4208300" y="2926086"/>
            <a:ext cx="1115878" cy="937647"/>
          </a:xfrm>
          <a:prstGeom prst="flowChartMagneticDisk">
            <a:avLst/>
          </a:prstGeom>
          <a:noFill/>
          <a:ln>
            <a:solidFill>
              <a:srgbClr val="234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rgbClr val="234061"/>
                </a:solidFill>
              </a:rPr>
              <a:t>Geofabric</a:t>
            </a:r>
          </a:p>
        </p:txBody>
      </p:sp>
      <p:sp>
        <p:nvSpPr>
          <p:cNvPr id="19" name="Flowchart: Magnetic Disk 18">
            <a:extLst>
              <a:ext uri="{FF2B5EF4-FFF2-40B4-BE49-F238E27FC236}">
                <a16:creationId xmlns:a16="http://schemas.microsoft.com/office/drawing/2014/main" id="{D6395B08-8D75-4EB8-881A-51E2C067BAEB}"/>
              </a:ext>
            </a:extLst>
          </p:cNvPr>
          <p:cNvSpPr/>
          <p:nvPr/>
        </p:nvSpPr>
        <p:spPr>
          <a:xfrm>
            <a:off x="6689435" y="4372378"/>
            <a:ext cx="1115878" cy="937647"/>
          </a:xfrm>
          <a:prstGeom prst="flowChartMagneticDisk">
            <a:avLst/>
          </a:prstGeom>
          <a:noFill/>
          <a:ln>
            <a:solidFill>
              <a:srgbClr val="23406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rgbClr val="234061"/>
                </a:solidFill>
              </a:rPr>
              <a:t>ACLUMP</a:t>
            </a:r>
          </a:p>
        </p:txBody>
      </p:sp>
      <p:sp>
        <p:nvSpPr>
          <p:cNvPr id="20" name="Flowchart: Magnetic Disk 19">
            <a:extLst>
              <a:ext uri="{FF2B5EF4-FFF2-40B4-BE49-F238E27FC236}">
                <a16:creationId xmlns:a16="http://schemas.microsoft.com/office/drawing/2014/main" id="{6D66BCB4-78B3-4D57-B890-C78B69EE4E61}"/>
              </a:ext>
            </a:extLst>
          </p:cNvPr>
          <p:cNvSpPr/>
          <p:nvPr/>
        </p:nvSpPr>
        <p:spPr>
          <a:xfrm>
            <a:off x="6466480" y="1614832"/>
            <a:ext cx="1115878" cy="937647"/>
          </a:xfrm>
          <a:prstGeom prst="flowChartMagneticDisk">
            <a:avLst/>
          </a:prstGeom>
          <a:noFill/>
          <a:ln>
            <a:solidFill>
              <a:srgbClr val="23406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dirty="0">
                <a:solidFill>
                  <a:srgbClr val="234061"/>
                </a:solidFill>
              </a:rPr>
              <a:t>AODN Geographic Extents</a:t>
            </a:r>
          </a:p>
        </p:txBody>
      </p:sp>
      <p:sp>
        <p:nvSpPr>
          <p:cNvPr id="22" name="Flowchart: Magnetic Disk 21">
            <a:extLst>
              <a:ext uri="{FF2B5EF4-FFF2-40B4-BE49-F238E27FC236}">
                <a16:creationId xmlns:a16="http://schemas.microsoft.com/office/drawing/2014/main" id="{5BFB0A20-CF22-44C4-9943-C88F189187B2}"/>
              </a:ext>
            </a:extLst>
          </p:cNvPr>
          <p:cNvSpPr/>
          <p:nvPr/>
        </p:nvSpPr>
        <p:spPr>
          <a:xfrm>
            <a:off x="1314774" y="4642955"/>
            <a:ext cx="1115878" cy="937647"/>
          </a:xfrm>
          <a:prstGeom prst="flowChartMagneticDisk">
            <a:avLst/>
          </a:prstGeom>
          <a:noFill/>
          <a:ln>
            <a:solidFill>
              <a:srgbClr val="234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solidFill>
                  <a:srgbClr val="234061"/>
                </a:solidFill>
              </a:rPr>
              <a:t>GA/National Samples</a:t>
            </a:r>
          </a:p>
        </p:txBody>
      </p:sp>
      <p:cxnSp>
        <p:nvCxnSpPr>
          <p:cNvPr id="23" name="Straight Arrow Connector 22">
            <a:extLst>
              <a:ext uri="{FF2B5EF4-FFF2-40B4-BE49-F238E27FC236}">
                <a16:creationId xmlns:a16="http://schemas.microsoft.com/office/drawing/2014/main" id="{2E92F2BD-1992-4632-8DC2-99BB09D4C082}"/>
              </a:ext>
            </a:extLst>
          </p:cNvPr>
          <p:cNvCxnSpPr>
            <a:cxnSpLocks/>
            <a:stCxn id="22" idx="4"/>
            <a:endCxn id="6" idx="2"/>
          </p:cNvCxnSpPr>
          <p:nvPr/>
        </p:nvCxnSpPr>
        <p:spPr>
          <a:xfrm>
            <a:off x="2430652" y="5111779"/>
            <a:ext cx="547606" cy="0"/>
          </a:xfrm>
          <a:prstGeom prst="straightConnector1">
            <a:avLst/>
          </a:prstGeom>
          <a:ln w="12700">
            <a:solidFill>
              <a:srgbClr val="23406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A156F14-1FD7-4A49-A311-331B85946A27}"/>
              </a:ext>
            </a:extLst>
          </p:cNvPr>
          <p:cNvCxnSpPr>
            <a:cxnSpLocks/>
            <a:stCxn id="22" idx="1"/>
          </p:cNvCxnSpPr>
          <p:nvPr/>
        </p:nvCxnSpPr>
        <p:spPr>
          <a:xfrm flipV="1">
            <a:off x="1872713" y="4308891"/>
            <a:ext cx="250901" cy="334064"/>
          </a:xfrm>
          <a:prstGeom prst="straightConnector1">
            <a:avLst/>
          </a:prstGeom>
          <a:ln w="12700">
            <a:solidFill>
              <a:srgbClr val="23406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519904A-4C4C-4CE1-89CA-248C266F938E}"/>
              </a:ext>
            </a:extLst>
          </p:cNvPr>
          <p:cNvCxnSpPr>
            <a:cxnSpLocks/>
            <a:stCxn id="6" idx="4"/>
            <a:endCxn id="8" idx="2"/>
          </p:cNvCxnSpPr>
          <p:nvPr/>
        </p:nvCxnSpPr>
        <p:spPr>
          <a:xfrm flipV="1">
            <a:off x="4094136" y="5111778"/>
            <a:ext cx="547606" cy="1"/>
          </a:xfrm>
          <a:prstGeom prst="straightConnector1">
            <a:avLst/>
          </a:prstGeom>
          <a:ln w="12700">
            <a:solidFill>
              <a:srgbClr val="23406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8487EF0-E16E-4D56-AD5A-89A1414799EF}"/>
              </a:ext>
            </a:extLst>
          </p:cNvPr>
          <p:cNvCxnSpPr>
            <a:cxnSpLocks/>
            <a:stCxn id="6" idx="1"/>
          </p:cNvCxnSpPr>
          <p:nvPr/>
        </p:nvCxnSpPr>
        <p:spPr>
          <a:xfrm flipV="1">
            <a:off x="3536197" y="3787423"/>
            <a:ext cx="764583" cy="855532"/>
          </a:xfrm>
          <a:prstGeom prst="straightConnector1">
            <a:avLst/>
          </a:prstGeom>
          <a:ln w="12700">
            <a:solidFill>
              <a:srgbClr val="234061"/>
            </a:solidFill>
            <a:prstDash val="lgDashDot"/>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9E39C62-CCCC-45E8-986F-619C91467B15}"/>
              </a:ext>
            </a:extLst>
          </p:cNvPr>
          <p:cNvSpPr txBox="1"/>
          <p:nvPr/>
        </p:nvSpPr>
        <p:spPr>
          <a:xfrm>
            <a:off x="2013486" y="4395957"/>
            <a:ext cx="805029" cy="276999"/>
          </a:xfrm>
          <a:prstGeom prst="rect">
            <a:avLst/>
          </a:prstGeom>
          <a:noFill/>
        </p:spPr>
        <p:txBody>
          <a:bodyPr wrap="none" rtlCol="0">
            <a:spAutoFit/>
          </a:bodyPr>
          <a:lstStyle/>
          <a:p>
            <a:r>
              <a:rPr lang="en-AU" sz="1200" dirty="0">
                <a:solidFill>
                  <a:srgbClr val="234061"/>
                </a:solidFill>
              </a:rPr>
              <a:t>publisher</a:t>
            </a:r>
          </a:p>
        </p:txBody>
      </p:sp>
      <p:sp>
        <p:nvSpPr>
          <p:cNvPr id="16" name="TextBox 15">
            <a:extLst>
              <a:ext uri="{FF2B5EF4-FFF2-40B4-BE49-F238E27FC236}">
                <a16:creationId xmlns:a16="http://schemas.microsoft.com/office/drawing/2014/main" id="{868DEDD6-8EF2-4DF3-9496-04758298A0D6}"/>
              </a:ext>
            </a:extLst>
          </p:cNvPr>
          <p:cNvSpPr txBox="1"/>
          <p:nvPr/>
        </p:nvSpPr>
        <p:spPr>
          <a:xfrm>
            <a:off x="2266582" y="5448781"/>
            <a:ext cx="849913" cy="276999"/>
          </a:xfrm>
          <a:prstGeom prst="rect">
            <a:avLst/>
          </a:prstGeom>
          <a:noFill/>
        </p:spPr>
        <p:txBody>
          <a:bodyPr wrap="none" rtlCol="0">
            <a:spAutoFit/>
          </a:bodyPr>
          <a:lstStyle/>
          <a:p>
            <a:r>
              <a:rPr lang="en-AU" sz="1200" dirty="0">
                <a:solidFill>
                  <a:srgbClr val="234061"/>
                </a:solidFill>
              </a:rPr>
              <a:t>sample at</a:t>
            </a:r>
          </a:p>
        </p:txBody>
      </p:sp>
      <p:sp>
        <p:nvSpPr>
          <p:cNvPr id="17" name="TextBox 16">
            <a:extLst>
              <a:ext uri="{FF2B5EF4-FFF2-40B4-BE49-F238E27FC236}">
                <a16:creationId xmlns:a16="http://schemas.microsoft.com/office/drawing/2014/main" id="{F1ACB96C-DF8C-466B-A9EC-3A29F5B66DF9}"/>
              </a:ext>
            </a:extLst>
          </p:cNvPr>
          <p:cNvSpPr txBox="1"/>
          <p:nvPr/>
        </p:nvSpPr>
        <p:spPr>
          <a:xfrm>
            <a:off x="3973176" y="5474924"/>
            <a:ext cx="636713" cy="276999"/>
          </a:xfrm>
          <a:prstGeom prst="rect">
            <a:avLst/>
          </a:prstGeom>
          <a:noFill/>
        </p:spPr>
        <p:txBody>
          <a:bodyPr wrap="none" rtlCol="0">
            <a:spAutoFit/>
          </a:bodyPr>
          <a:lstStyle/>
          <a:p>
            <a:r>
              <a:rPr lang="en-AU" sz="1200" dirty="0">
                <a:solidFill>
                  <a:srgbClr val="234061"/>
                </a:solidFill>
              </a:rPr>
              <a:t>subset</a:t>
            </a:r>
          </a:p>
        </p:txBody>
      </p:sp>
      <p:sp>
        <p:nvSpPr>
          <p:cNvPr id="21" name="TextBox 20">
            <a:extLst>
              <a:ext uri="{FF2B5EF4-FFF2-40B4-BE49-F238E27FC236}">
                <a16:creationId xmlns:a16="http://schemas.microsoft.com/office/drawing/2014/main" id="{455522F5-0A85-4F37-9A6B-17498AE8E7AE}"/>
              </a:ext>
            </a:extLst>
          </p:cNvPr>
          <p:cNvSpPr txBox="1"/>
          <p:nvPr/>
        </p:nvSpPr>
        <p:spPr>
          <a:xfrm>
            <a:off x="4094136" y="4049752"/>
            <a:ext cx="1768433" cy="276999"/>
          </a:xfrm>
          <a:prstGeom prst="rect">
            <a:avLst/>
          </a:prstGeom>
          <a:noFill/>
          <a:ln>
            <a:solidFill>
              <a:schemeClr val="tx1"/>
            </a:solidFill>
            <a:prstDash val="dashDot"/>
          </a:ln>
        </p:spPr>
        <p:txBody>
          <a:bodyPr wrap="none" rtlCol="0">
            <a:spAutoFit/>
          </a:bodyPr>
          <a:lstStyle/>
          <a:p>
            <a:r>
              <a:rPr lang="en-AU" sz="1200" dirty="0">
                <a:solidFill>
                  <a:srgbClr val="234061"/>
                </a:solidFill>
              </a:rPr>
              <a:t>spatial overlay possible</a:t>
            </a:r>
          </a:p>
        </p:txBody>
      </p:sp>
      <p:cxnSp>
        <p:nvCxnSpPr>
          <p:cNvPr id="25" name="Straight Arrow Connector 24">
            <a:extLst>
              <a:ext uri="{FF2B5EF4-FFF2-40B4-BE49-F238E27FC236}">
                <a16:creationId xmlns:a16="http://schemas.microsoft.com/office/drawing/2014/main" id="{4CDD5DC6-61EC-430F-B729-C682CED6DE32}"/>
              </a:ext>
            </a:extLst>
          </p:cNvPr>
          <p:cNvCxnSpPr>
            <a:cxnSpLocks/>
            <a:endCxn id="19" idx="1"/>
          </p:cNvCxnSpPr>
          <p:nvPr/>
        </p:nvCxnSpPr>
        <p:spPr>
          <a:xfrm>
            <a:off x="7060253" y="3744054"/>
            <a:ext cx="187121" cy="628324"/>
          </a:xfrm>
          <a:prstGeom prst="straightConnector1">
            <a:avLst/>
          </a:prstGeom>
          <a:ln w="12700">
            <a:solidFill>
              <a:srgbClr val="234061"/>
            </a:solidFill>
            <a:tailEnd type="triangle"/>
          </a:ln>
        </p:spPr>
        <p:style>
          <a:lnRef idx="1">
            <a:schemeClr val="accent1"/>
          </a:lnRef>
          <a:fillRef idx="0">
            <a:schemeClr val="accent1"/>
          </a:fillRef>
          <a:effectRef idx="0">
            <a:schemeClr val="accent1"/>
          </a:effectRef>
          <a:fontRef idx="minor">
            <a:schemeClr val="tx1"/>
          </a:fontRef>
        </p:style>
      </p:cxnSp>
      <p:sp>
        <p:nvSpPr>
          <p:cNvPr id="28" name="Flowchart: Magnetic Disk 27">
            <a:extLst>
              <a:ext uri="{FF2B5EF4-FFF2-40B4-BE49-F238E27FC236}">
                <a16:creationId xmlns:a16="http://schemas.microsoft.com/office/drawing/2014/main" id="{4980EE5B-D4B1-4A93-9556-FCE70F8C26CE}"/>
              </a:ext>
            </a:extLst>
          </p:cNvPr>
          <p:cNvSpPr/>
          <p:nvPr/>
        </p:nvSpPr>
        <p:spPr>
          <a:xfrm>
            <a:off x="5963923" y="2918833"/>
            <a:ext cx="1115878" cy="937647"/>
          </a:xfrm>
          <a:prstGeom prst="flowChartMagneticDisk">
            <a:avLst/>
          </a:prstGeom>
          <a:noFill/>
          <a:ln>
            <a:solidFill>
              <a:srgbClr val="23406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rgbClr val="234061"/>
                </a:solidFill>
              </a:rPr>
              <a:t>Statistical Geography</a:t>
            </a:r>
          </a:p>
        </p:txBody>
      </p:sp>
      <p:sp>
        <p:nvSpPr>
          <p:cNvPr id="30" name="TextBox 29">
            <a:extLst>
              <a:ext uri="{FF2B5EF4-FFF2-40B4-BE49-F238E27FC236}">
                <a16:creationId xmlns:a16="http://schemas.microsoft.com/office/drawing/2014/main" id="{79B2350A-31A0-449A-829B-C5E9B4102CEF}"/>
              </a:ext>
            </a:extLst>
          </p:cNvPr>
          <p:cNvSpPr txBox="1"/>
          <p:nvPr/>
        </p:nvSpPr>
        <p:spPr>
          <a:xfrm>
            <a:off x="5994970" y="3827652"/>
            <a:ext cx="1029449" cy="261610"/>
          </a:xfrm>
          <a:prstGeom prst="rect">
            <a:avLst/>
          </a:prstGeom>
          <a:noFill/>
        </p:spPr>
        <p:txBody>
          <a:bodyPr wrap="none" rtlCol="0">
            <a:spAutoFit/>
          </a:bodyPr>
          <a:lstStyle/>
          <a:p>
            <a:r>
              <a:rPr lang="en-AU" sz="1100" i="1" dirty="0">
                <a:solidFill>
                  <a:srgbClr val="234061"/>
                </a:solidFill>
              </a:rPr>
              <a:t>(starting July)</a:t>
            </a:r>
          </a:p>
        </p:txBody>
      </p:sp>
      <p:cxnSp>
        <p:nvCxnSpPr>
          <p:cNvPr id="31" name="Straight Arrow Connector 30">
            <a:extLst>
              <a:ext uri="{FF2B5EF4-FFF2-40B4-BE49-F238E27FC236}">
                <a16:creationId xmlns:a16="http://schemas.microsoft.com/office/drawing/2014/main" id="{35A1F23E-4FC5-4A34-B591-EC4A91F5CAEB}"/>
              </a:ext>
            </a:extLst>
          </p:cNvPr>
          <p:cNvCxnSpPr>
            <a:cxnSpLocks/>
            <a:stCxn id="18" idx="1"/>
            <a:endCxn id="20" idx="2"/>
          </p:cNvCxnSpPr>
          <p:nvPr/>
        </p:nvCxnSpPr>
        <p:spPr>
          <a:xfrm flipV="1">
            <a:off x="4766239" y="2083656"/>
            <a:ext cx="1700241" cy="842430"/>
          </a:xfrm>
          <a:prstGeom prst="straightConnector1">
            <a:avLst/>
          </a:prstGeom>
          <a:ln w="12700">
            <a:solidFill>
              <a:srgbClr val="234061"/>
            </a:solidFill>
            <a:prstDash val="lgDashDot"/>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37DC930-6B6E-42C6-803E-DEC9200666F3}"/>
              </a:ext>
            </a:extLst>
          </p:cNvPr>
          <p:cNvSpPr txBox="1"/>
          <p:nvPr/>
        </p:nvSpPr>
        <p:spPr>
          <a:xfrm>
            <a:off x="4874296" y="2311757"/>
            <a:ext cx="788999" cy="276999"/>
          </a:xfrm>
          <a:prstGeom prst="rect">
            <a:avLst/>
          </a:prstGeom>
          <a:noFill/>
          <a:ln>
            <a:solidFill>
              <a:schemeClr val="tx1"/>
            </a:solidFill>
            <a:prstDash val="dashDot"/>
          </a:ln>
        </p:spPr>
        <p:txBody>
          <a:bodyPr wrap="none" rtlCol="0">
            <a:spAutoFit/>
          </a:bodyPr>
          <a:lstStyle/>
          <a:p>
            <a:r>
              <a:rPr lang="en-AU" sz="1200" dirty="0">
                <a:solidFill>
                  <a:srgbClr val="234061"/>
                </a:solidFill>
              </a:rPr>
              <a:t>coastline</a:t>
            </a:r>
          </a:p>
        </p:txBody>
      </p:sp>
      <p:cxnSp>
        <p:nvCxnSpPr>
          <p:cNvPr id="10" name="Connector: Curved 9">
            <a:extLst>
              <a:ext uri="{FF2B5EF4-FFF2-40B4-BE49-F238E27FC236}">
                <a16:creationId xmlns:a16="http://schemas.microsoft.com/office/drawing/2014/main" id="{DF0F236F-DA11-4831-A21D-3C76BE161D65}"/>
              </a:ext>
            </a:extLst>
          </p:cNvPr>
          <p:cNvCxnSpPr>
            <a:stCxn id="22" idx="3"/>
            <a:endCxn id="20" idx="4"/>
          </p:cNvCxnSpPr>
          <p:nvPr/>
        </p:nvCxnSpPr>
        <p:spPr>
          <a:xfrm rot="5400000" flipH="1" flipV="1">
            <a:off x="2979062" y="977306"/>
            <a:ext cx="3496946" cy="5709645"/>
          </a:xfrm>
          <a:prstGeom prst="curvedConnector4">
            <a:avLst>
              <a:gd name="adj1" fmla="val -18725"/>
              <a:gd name="adj2" fmla="val 116897"/>
            </a:avLst>
          </a:prstGeom>
          <a:ln w="12700">
            <a:solidFill>
              <a:srgbClr val="23406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8E222F8-F22D-4373-8591-091EB4010182}"/>
              </a:ext>
            </a:extLst>
          </p:cNvPr>
          <p:cNvSpPr txBox="1"/>
          <p:nvPr/>
        </p:nvSpPr>
        <p:spPr>
          <a:xfrm>
            <a:off x="6364814" y="6135145"/>
            <a:ext cx="797013" cy="276999"/>
          </a:xfrm>
          <a:prstGeom prst="rect">
            <a:avLst/>
          </a:prstGeom>
          <a:noFill/>
          <a:ln>
            <a:solidFill>
              <a:schemeClr val="tx1"/>
            </a:solidFill>
            <a:prstDash val="dashDot"/>
          </a:ln>
        </p:spPr>
        <p:txBody>
          <a:bodyPr wrap="none" rtlCol="0">
            <a:spAutoFit/>
          </a:bodyPr>
          <a:lstStyle/>
          <a:p>
            <a:r>
              <a:rPr lang="en-AU" sz="1200" dirty="0">
                <a:solidFill>
                  <a:srgbClr val="234061"/>
                </a:solidFill>
              </a:rPr>
              <a:t>location?</a:t>
            </a:r>
          </a:p>
        </p:txBody>
      </p:sp>
      <p:sp>
        <p:nvSpPr>
          <p:cNvPr id="38" name="Flowchart: Magnetic Disk 37">
            <a:extLst>
              <a:ext uri="{FF2B5EF4-FFF2-40B4-BE49-F238E27FC236}">
                <a16:creationId xmlns:a16="http://schemas.microsoft.com/office/drawing/2014/main" id="{D2A2B2B2-1FFE-42F7-BEE0-0C3CABBC22BB}"/>
              </a:ext>
            </a:extLst>
          </p:cNvPr>
          <p:cNvSpPr/>
          <p:nvPr/>
        </p:nvSpPr>
        <p:spPr>
          <a:xfrm>
            <a:off x="2452677" y="2142873"/>
            <a:ext cx="1115878" cy="937647"/>
          </a:xfrm>
          <a:prstGeom prst="flowChartMagneticDisk">
            <a:avLst/>
          </a:prstGeom>
          <a:noFill/>
          <a:ln>
            <a:solidFill>
              <a:srgbClr val="23406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rgbClr val="234061"/>
                </a:solidFill>
              </a:rPr>
              <a:t>DGGS</a:t>
            </a:r>
          </a:p>
        </p:txBody>
      </p:sp>
      <p:cxnSp>
        <p:nvCxnSpPr>
          <p:cNvPr id="39" name="Straight Arrow Connector 38">
            <a:extLst>
              <a:ext uri="{FF2B5EF4-FFF2-40B4-BE49-F238E27FC236}">
                <a16:creationId xmlns:a16="http://schemas.microsoft.com/office/drawing/2014/main" id="{5AA4FC32-8351-4CA7-89C6-05CA045D5C0A}"/>
              </a:ext>
            </a:extLst>
          </p:cNvPr>
          <p:cNvCxnSpPr>
            <a:cxnSpLocks/>
          </p:cNvCxnSpPr>
          <p:nvPr/>
        </p:nvCxnSpPr>
        <p:spPr>
          <a:xfrm flipH="1" flipV="1">
            <a:off x="3606417" y="2849777"/>
            <a:ext cx="614120" cy="230743"/>
          </a:xfrm>
          <a:prstGeom prst="straightConnector1">
            <a:avLst/>
          </a:prstGeom>
          <a:ln w="12700">
            <a:solidFill>
              <a:srgbClr val="234061"/>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2C44C2D-EE5D-4BA5-A3CA-5809DC0081A9}"/>
              </a:ext>
            </a:extLst>
          </p:cNvPr>
          <p:cNvCxnSpPr>
            <a:cxnSpLocks/>
          </p:cNvCxnSpPr>
          <p:nvPr/>
        </p:nvCxnSpPr>
        <p:spPr>
          <a:xfrm flipH="1">
            <a:off x="3606416" y="1718251"/>
            <a:ext cx="2860065" cy="554919"/>
          </a:xfrm>
          <a:prstGeom prst="straightConnector1">
            <a:avLst/>
          </a:prstGeom>
          <a:ln w="12700">
            <a:solidFill>
              <a:srgbClr val="234061"/>
            </a:solidFill>
            <a:prstDash val="lgDashDot"/>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938C56AE-1DA0-4735-87D3-D89CCA07C0E3}"/>
              </a:ext>
            </a:extLst>
          </p:cNvPr>
          <p:cNvSpPr txBox="1"/>
          <p:nvPr/>
        </p:nvSpPr>
        <p:spPr>
          <a:xfrm>
            <a:off x="3894902" y="2633182"/>
            <a:ext cx="269626" cy="276999"/>
          </a:xfrm>
          <a:prstGeom prst="rect">
            <a:avLst/>
          </a:prstGeom>
          <a:noFill/>
          <a:ln>
            <a:solidFill>
              <a:schemeClr val="tx1"/>
            </a:solidFill>
            <a:prstDash val="dashDot"/>
          </a:ln>
        </p:spPr>
        <p:txBody>
          <a:bodyPr wrap="none" rtlCol="0">
            <a:spAutoFit/>
          </a:bodyPr>
          <a:lstStyle/>
          <a:p>
            <a:r>
              <a:rPr lang="en-AU" sz="1200" dirty="0">
                <a:solidFill>
                  <a:srgbClr val="234061"/>
                </a:solidFill>
              </a:rPr>
              <a:t>?</a:t>
            </a:r>
          </a:p>
        </p:txBody>
      </p:sp>
      <p:sp>
        <p:nvSpPr>
          <p:cNvPr id="46" name="TextBox 45">
            <a:extLst>
              <a:ext uri="{FF2B5EF4-FFF2-40B4-BE49-F238E27FC236}">
                <a16:creationId xmlns:a16="http://schemas.microsoft.com/office/drawing/2014/main" id="{B9E2D23B-1600-4D80-98CF-8CF1120C4543}"/>
              </a:ext>
            </a:extLst>
          </p:cNvPr>
          <p:cNvSpPr txBox="1"/>
          <p:nvPr/>
        </p:nvSpPr>
        <p:spPr>
          <a:xfrm>
            <a:off x="4925331" y="1660838"/>
            <a:ext cx="269626" cy="276999"/>
          </a:xfrm>
          <a:prstGeom prst="rect">
            <a:avLst/>
          </a:prstGeom>
          <a:noFill/>
          <a:ln>
            <a:solidFill>
              <a:schemeClr val="tx1"/>
            </a:solidFill>
            <a:prstDash val="dashDot"/>
          </a:ln>
        </p:spPr>
        <p:txBody>
          <a:bodyPr wrap="none" rtlCol="0">
            <a:spAutoFit/>
          </a:bodyPr>
          <a:lstStyle/>
          <a:p>
            <a:r>
              <a:rPr lang="en-AU" sz="1200" dirty="0">
                <a:solidFill>
                  <a:srgbClr val="234061"/>
                </a:solidFill>
              </a:rPr>
              <a:t>?</a:t>
            </a:r>
          </a:p>
        </p:txBody>
      </p:sp>
      <p:sp>
        <p:nvSpPr>
          <p:cNvPr id="35" name="Flowchart: Magnetic Disk 34">
            <a:extLst>
              <a:ext uri="{FF2B5EF4-FFF2-40B4-BE49-F238E27FC236}">
                <a16:creationId xmlns:a16="http://schemas.microsoft.com/office/drawing/2014/main" id="{A677218D-A0DD-4A06-9388-17C7750B78EE}"/>
              </a:ext>
            </a:extLst>
          </p:cNvPr>
          <p:cNvSpPr/>
          <p:nvPr/>
        </p:nvSpPr>
        <p:spPr>
          <a:xfrm>
            <a:off x="428450" y="2837164"/>
            <a:ext cx="1115878" cy="937647"/>
          </a:xfrm>
          <a:prstGeom prst="flowChartMagneticDisk">
            <a:avLst/>
          </a:prstGeom>
          <a:noFill/>
          <a:ln>
            <a:solidFill>
              <a:srgbClr val="23406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rgbClr val="234061"/>
                </a:solidFill>
              </a:rPr>
              <a:t>Nat. Data Catalogues</a:t>
            </a:r>
          </a:p>
        </p:txBody>
      </p:sp>
      <p:sp>
        <p:nvSpPr>
          <p:cNvPr id="40" name="TextBox 39">
            <a:extLst>
              <a:ext uri="{FF2B5EF4-FFF2-40B4-BE49-F238E27FC236}">
                <a16:creationId xmlns:a16="http://schemas.microsoft.com/office/drawing/2014/main" id="{136CBFAE-ED4D-4756-A868-871A7EC00F79}"/>
              </a:ext>
            </a:extLst>
          </p:cNvPr>
          <p:cNvSpPr txBox="1"/>
          <p:nvPr/>
        </p:nvSpPr>
        <p:spPr>
          <a:xfrm>
            <a:off x="58393" y="4170391"/>
            <a:ext cx="1343638" cy="276999"/>
          </a:xfrm>
          <a:prstGeom prst="rect">
            <a:avLst/>
          </a:prstGeom>
          <a:noFill/>
        </p:spPr>
        <p:txBody>
          <a:bodyPr wrap="none" rtlCol="0">
            <a:spAutoFit/>
          </a:bodyPr>
          <a:lstStyle/>
          <a:p>
            <a:r>
              <a:rPr lang="en-AU" sz="1200" dirty="0" err="1">
                <a:solidFill>
                  <a:srgbClr val="234061"/>
                </a:solidFill>
              </a:rPr>
              <a:t>wasDerivedFrom</a:t>
            </a:r>
            <a:endParaRPr lang="en-AU" sz="1200" dirty="0">
              <a:solidFill>
                <a:srgbClr val="234061"/>
              </a:solidFill>
            </a:endParaRPr>
          </a:p>
        </p:txBody>
      </p:sp>
      <p:cxnSp>
        <p:nvCxnSpPr>
          <p:cNvPr id="41" name="Straight Arrow Connector 40">
            <a:extLst>
              <a:ext uri="{FF2B5EF4-FFF2-40B4-BE49-F238E27FC236}">
                <a16:creationId xmlns:a16="http://schemas.microsoft.com/office/drawing/2014/main" id="{EEE6E9E6-DA8A-434D-93E2-7568D75A0E80}"/>
              </a:ext>
            </a:extLst>
          </p:cNvPr>
          <p:cNvCxnSpPr>
            <a:cxnSpLocks/>
          </p:cNvCxnSpPr>
          <p:nvPr/>
        </p:nvCxnSpPr>
        <p:spPr>
          <a:xfrm>
            <a:off x="1334793" y="3744054"/>
            <a:ext cx="323688" cy="904171"/>
          </a:xfrm>
          <a:prstGeom prst="straightConnector1">
            <a:avLst/>
          </a:prstGeom>
          <a:ln w="12700">
            <a:solidFill>
              <a:srgbClr val="23406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46D5948-F69A-47E5-B2A1-0E895AF8CF6E}"/>
              </a:ext>
            </a:extLst>
          </p:cNvPr>
          <p:cNvCxnSpPr>
            <a:cxnSpLocks/>
            <a:stCxn id="35" idx="4"/>
          </p:cNvCxnSpPr>
          <p:nvPr/>
        </p:nvCxnSpPr>
        <p:spPr>
          <a:xfrm>
            <a:off x="1544328" y="3305988"/>
            <a:ext cx="711712" cy="182323"/>
          </a:xfrm>
          <a:prstGeom prst="straightConnector1">
            <a:avLst/>
          </a:prstGeom>
          <a:ln w="12700">
            <a:solidFill>
              <a:srgbClr val="23406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53C5E962-29EE-4B30-A3F2-F860C6BF785D}"/>
              </a:ext>
            </a:extLst>
          </p:cNvPr>
          <p:cNvSpPr txBox="1"/>
          <p:nvPr/>
        </p:nvSpPr>
        <p:spPr>
          <a:xfrm>
            <a:off x="1689420" y="3068268"/>
            <a:ext cx="805029" cy="276999"/>
          </a:xfrm>
          <a:prstGeom prst="rect">
            <a:avLst/>
          </a:prstGeom>
          <a:noFill/>
        </p:spPr>
        <p:txBody>
          <a:bodyPr wrap="none" rtlCol="0">
            <a:spAutoFit/>
          </a:bodyPr>
          <a:lstStyle/>
          <a:p>
            <a:r>
              <a:rPr lang="en-AU" sz="1200" dirty="0">
                <a:solidFill>
                  <a:srgbClr val="234061"/>
                </a:solidFill>
              </a:rPr>
              <a:t>publisher</a:t>
            </a:r>
          </a:p>
        </p:txBody>
      </p:sp>
    </p:spTree>
    <p:extLst>
      <p:ext uri="{BB962C8B-B14F-4D97-AF65-F5344CB8AC3E}">
        <p14:creationId xmlns:p14="http://schemas.microsoft.com/office/powerpoint/2010/main" val="52118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44061"/>
              </a:buClr>
              <a:buSzPts val="4000"/>
              <a:buFont typeface="Avenir"/>
              <a:buNone/>
            </a:pPr>
            <a:r>
              <a:rPr lang="en-US" sz="3200"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rPr>
              <a:t>Questions?</a:t>
            </a:r>
            <a:endParaRPr sz="4000" b="1" i="0" u="none" strike="noStrike" cap="none" dirty="0">
              <a:solidFill>
                <a:srgbClr val="244061"/>
              </a:solidFill>
              <a:latin typeface="Avenir"/>
              <a:ea typeface="Avenir"/>
              <a:cs typeface="Avenir"/>
              <a:sym typeface="Avenir"/>
            </a:endParaRPr>
          </a:p>
        </p:txBody>
      </p:sp>
      <p:sp>
        <p:nvSpPr>
          <p:cNvPr id="257" name="Shape 257"/>
          <p:cNvSpPr txBox="1">
            <a:spLocks noGrp="1"/>
          </p:cNvSpPr>
          <p:nvPr>
            <p:ph type="body" idx="1"/>
          </p:nvPr>
        </p:nvSpPr>
        <p:spPr>
          <a:xfrm>
            <a:off x="722313" y="2015561"/>
            <a:ext cx="7772400" cy="1500187"/>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rgbClr val="723C3D"/>
              </a:buClr>
              <a:buSzPts val="2400"/>
              <a:buFont typeface="Arial"/>
              <a:buNone/>
            </a:pPr>
            <a:r>
              <a:rPr lang="en-US" sz="3200" b="1"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sym typeface="Calibri"/>
              </a:rPr>
              <a:t>Contacts</a:t>
            </a:r>
          </a:p>
          <a:p>
            <a:pPr marL="0" marR="0" lvl="0" indent="0" algn="l" rtl="0">
              <a:spcBef>
                <a:spcPts val="0"/>
              </a:spcBef>
              <a:spcAft>
                <a:spcPts val="0"/>
              </a:spcAft>
              <a:buClr>
                <a:srgbClr val="723C3D"/>
              </a:buClr>
              <a:buSzPts val="2400"/>
              <a:buFont typeface="Arial"/>
              <a:buNone/>
            </a:pPr>
            <a:endParaRPr lang="en-US" sz="2400" b="0" i="0" strike="noStrike" cap="none" dirty="0">
              <a:solidFill>
                <a:srgbClr val="723C3D"/>
              </a:solidFill>
              <a:latin typeface="Arial Unicode MS" panose="020B0604020202020204" pitchFamily="34" charset="-128"/>
              <a:ea typeface="Arial Unicode MS" panose="020B0604020202020204" pitchFamily="34" charset="-128"/>
              <a:cs typeface="Arial Unicode MS" panose="020B0604020202020204" pitchFamily="34" charset="-128"/>
              <a:sym typeface="Calibri"/>
            </a:endParaRPr>
          </a:p>
          <a:p>
            <a:pPr marL="0" marR="0" lvl="0" indent="0" algn="l" rtl="0">
              <a:spcBef>
                <a:spcPts val="0"/>
              </a:spcBef>
              <a:spcAft>
                <a:spcPts val="0"/>
              </a:spcAft>
              <a:buClr>
                <a:srgbClr val="723C3D"/>
              </a:buClr>
              <a:buSzPts val="2400"/>
              <a:buFont typeface="Arial"/>
              <a:buNone/>
            </a:pPr>
            <a:r>
              <a:rPr lang="en-US" sz="2400" b="0" i="0" strike="noStrike" cap="none" dirty="0">
                <a:solidFill>
                  <a:srgbClr val="723C3D"/>
                </a:solidFill>
                <a:latin typeface="Arial Unicode MS" panose="020B0604020202020204" pitchFamily="34" charset="-128"/>
                <a:ea typeface="Arial Unicode MS" panose="020B0604020202020204" pitchFamily="34" charset="-128"/>
                <a:cs typeface="Arial Unicode MS" panose="020B0604020202020204" pitchFamily="34" charset="-128"/>
                <a:sym typeface="Calibri"/>
              </a:rPr>
              <a:t>AGLDWG:  </a:t>
            </a:r>
            <a:r>
              <a:rPr lang="en-US" sz="2400" b="0" i="0" u="sng" strike="noStrike" cap="none" dirty="0">
                <a:solidFill>
                  <a:srgbClr val="723C3D"/>
                </a:solidFill>
                <a:latin typeface="Courier" pitchFamily="2" charset="0"/>
                <a:ea typeface="Calibri"/>
                <a:cs typeface="Calibri"/>
                <a:sym typeface="Calibri"/>
                <a:hlinkClick r:id="rId3"/>
              </a:rPr>
              <a:t>http://linked.data.gov.au</a:t>
            </a:r>
            <a:endParaRPr lang="en-US" sz="2400" b="0" i="0" u="sng" strike="noStrike" cap="none" dirty="0">
              <a:solidFill>
                <a:srgbClr val="723C3D"/>
              </a:solidFill>
              <a:latin typeface="Courier" pitchFamily="2" charset="0"/>
              <a:ea typeface="Calibri"/>
              <a:cs typeface="Calibri"/>
              <a:sym typeface="Calibri"/>
            </a:endParaRPr>
          </a:p>
          <a:p>
            <a:pPr marL="0" marR="0" lvl="0" indent="0" algn="l" rtl="0">
              <a:spcBef>
                <a:spcPts val="0"/>
              </a:spcBef>
              <a:spcAft>
                <a:spcPts val="0"/>
              </a:spcAft>
              <a:buClr>
                <a:srgbClr val="723C3D"/>
              </a:buClr>
              <a:buSzPts val="2400"/>
              <a:buFont typeface="Arial"/>
              <a:buNone/>
            </a:pPr>
            <a:r>
              <a:rPr lang="en-US" sz="2400" dirty="0">
                <a:solidFill>
                  <a:srgbClr val="723C3D"/>
                </a:solidFill>
                <a:latin typeface="Arial Unicode MS" panose="020B0604020202020204" pitchFamily="34" charset="-128"/>
                <a:ea typeface="Arial Unicode MS" panose="020B0604020202020204" pitchFamily="34" charset="-128"/>
                <a:cs typeface="Arial Unicode MS" panose="020B0604020202020204" pitchFamily="34" charset="-128"/>
                <a:sym typeface="Calibri"/>
              </a:rPr>
              <a:t>AGISO:      </a:t>
            </a:r>
            <a:r>
              <a:rPr lang="en-US" sz="2400" i="1" dirty="0">
                <a:solidFill>
                  <a:srgbClr val="723C3D"/>
                </a:solidFill>
                <a:latin typeface="Arial Unicode MS" panose="020B0604020202020204" pitchFamily="34" charset="-128"/>
                <a:ea typeface="Arial Unicode MS" panose="020B0604020202020204" pitchFamily="34" charset="-128"/>
                <a:cs typeface="Arial Unicode MS" panose="020B0604020202020204" pitchFamily="34" charset="-128"/>
                <a:sym typeface="Calibri"/>
              </a:rPr>
              <a:t>coming!</a:t>
            </a:r>
          </a:p>
          <a:p>
            <a:pPr marL="0" marR="0" lvl="0" indent="0" algn="l" rtl="0">
              <a:spcBef>
                <a:spcPts val="0"/>
              </a:spcBef>
              <a:spcAft>
                <a:spcPts val="0"/>
              </a:spcAft>
              <a:buClr>
                <a:srgbClr val="723C3D"/>
              </a:buClr>
              <a:buSzPts val="2400"/>
              <a:buFont typeface="Arial"/>
              <a:buNone/>
            </a:pPr>
            <a:r>
              <a:rPr lang="en-US" sz="2400" dirty="0">
                <a:solidFill>
                  <a:srgbClr val="723C3D"/>
                </a:solidFill>
                <a:latin typeface="Arial Unicode MS" panose="020B0604020202020204" pitchFamily="34" charset="-128"/>
                <a:ea typeface="Arial Unicode MS" panose="020B0604020202020204" pitchFamily="34" charset="-128"/>
                <a:cs typeface="Arial Unicode MS" panose="020B0604020202020204" pitchFamily="34" charset="-128"/>
                <a:sym typeface="Calibri"/>
              </a:rPr>
              <a:t>Nick:           </a:t>
            </a:r>
            <a:r>
              <a:rPr lang="en-US" sz="2400" dirty="0">
                <a:solidFill>
                  <a:srgbClr val="723C3D"/>
                </a:solidFill>
                <a:latin typeface="Arial Unicode MS" panose="020B0604020202020204" pitchFamily="34" charset="-128"/>
                <a:ea typeface="Arial Unicode MS" panose="020B0604020202020204" pitchFamily="34" charset="-128"/>
                <a:cs typeface="Arial Unicode MS" panose="020B0604020202020204" pitchFamily="34" charset="-128"/>
                <a:sym typeface="Calibri"/>
                <a:hlinkClick r:id="rId4"/>
              </a:rPr>
              <a:t>nicholas.car@csiro.au</a:t>
            </a:r>
            <a:r>
              <a:rPr lang="en-US" sz="2400" dirty="0">
                <a:solidFill>
                  <a:srgbClr val="723C3D"/>
                </a:solidFill>
                <a:latin typeface="Arial Unicode MS" panose="020B0604020202020204" pitchFamily="34" charset="-128"/>
                <a:ea typeface="Arial Unicode MS" panose="020B0604020202020204" pitchFamily="34" charset="-128"/>
                <a:cs typeface="Arial Unicode MS" panose="020B0604020202020204" pitchFamily="34" charset="-128"/>
                <a:sym typeface="Calibri"/>
              </a:rPr>
              <a:t> </a:t>
            </a:r>
            <a:endParaRPr lang="en-US" sz="2400" dirty="0">
              <a:solidFill>
                <a:srgbClr val="723C3D"/>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0" marR="0" lvl="0" indent="0" algn="l" rtl="0">
              <a:spcBef>
                <a:spcPts val="0"/>
              </a:spcBef>
              <a:spcAft>
                <a:spcPts val="0"/>
              </a:spcAft>
              <a:buClr>
                <a:srgbClr val="723C3D"/>
              </a:buClr>
              <a:buSzPts val="2400"/>
              <a:buFont typeface="Arial"/>
              <a:buNone/>
            </a:pPr>
            <a:endParaRPr dirty="0">
              <a:latin typeface="Courier"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p:nvPr/>
        </p:nvSpPr>
        <p:spPr>
          <a:xfrm>
            <a:off x="0" y="4826000"/>
            <a:ext cx="9144000" cy="2032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98" name="Shape 98"/>
          <p:cNvPicPr preferRelativeResize="0"/>
          <p:nvPr/>
        </p:nvPicPr>
        <p:blipFill rotWithShape="1">
          <a:blip r:embed="rId3">
            <a:alphaModFix/>
          </a:blip>
          <a:srcRect t="15086" b="16218"/>
          <a:stretch/>
        </p:blipFill>
        <p:spPr>
          <a:xfrm>
            <a:off x="1823140" y="4949261"/>
            <a:ext cx="1672064" cy="608107"/>
          </a:xfrm>
          <a:prstGeom prst="rect">
            <a:avLst/>
          </a:prstGeom>
          <a:noFill/>
          <a:ln>
            <a:noFill/>
          </a:ln>
        </p:spPr>
      </p:pic>
      <p:sp>
        <p:nvSpPr>
          <p:cNvPr id="99" name="Shape 9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lvl="0">
              <a:buClr>
                <a:srgbClr val="000000"/>
              </a:buClr>
              <a:buSzPts val="3200"/>
            </a:pPr>
            <a:r>
              <a:rPr lang="en-US" sz="3200" i="0" u="none" strike="noStrike" cap="none"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sym typeface="Avenir"/>
              </a:rPr>
              <a:t>Australian Government Linked Data WG</a:t>
            </a:r>
            <a:endParaRPr sz="2800" i="0" u="none" strike="noStrike" cap="none"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sym typeface="Avenir"/>
            </a:endParaRPr>
          </a:p>
        </p:txBody>
      </p:sp>
      <p:sp>
        <p:nvSpPr>
          <p:cNvPr id="100" name="Shape 100"/>
          <p:cNvSpPr txBox="1">
            <a:spLocks noGrp="1"/>
          </p:cNvSpPr>
          <p:nvPr>
            <p:ph type="body" idx="1"/>
          </p:nvPr>
        </p:nvSpPr>
        <p:spPr>
          <a:xfrm>
            <a:off x="457200" y="1600197"/>
            <a:ext cx="8229600" cy="316649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44061"/>
              </a:buClr>
              <a:buSzPts val="1600"/>
              <a:buFont typeface="Arial"/>
              <a:buNone/>
            </a:pPr>
            <a:r>
              <a:rPr lang="en-US" sz="1600" b="0" i="0" u="none" strike="noStrike" cap="none" dirty="0">
                <a:solidFill>
                  <a:srgbClr val="244061"/>
                </a:solidFill>
                <a:latin typeface="Arial Unicode MS" panose="020B0604020202020204" pitchFamily="34" charset="-128"/>
                <a:ea typeface="Arial Unicode MS" panose="020B0604020202020204" pitchFamily="34" charset="-128"/>
                <a:cs typeface="Arial Unicode MS" panose="020B0604020202020204" pitchFamily="34" charset="-128"/>
                <a:sym typeface="Avenir"/>
              </a:rPr>
              <a:t>Community of Commonwealth Government experts and champions, with invited non-voting participation of individuals, corporations and other entities</a:t>
            </a: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a:t>
            </a:r>
            <a:endParaRPr sz="1600"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marR="0" lvl="0" indent="0" algn="l" rtl="0">
              <a:lnSpc>
                <a:spcPct val="100000"/>
              </a:lnSpc>
              <a:spcBef>
                <a:spcPts val="0"/>
              </a:spcBef>
              <a:spcAft>
                <a:spcPts val="0"/>
              </a:spcAft>
              <a:buClr>
                <a:srgbClr val="244061"/>
              </a:buClr>
              <a:buSzPts val="1600"/>
              <a:buFont typeface="Arial"/>
              <a:buNone/>
            </a:pPr>
            <a:endParaRPr sz="16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marR="0" lvl="0" indent="-330200" algn="l" rtl="0">
              <a:lnSpc>
                <a:spcPct val="100000"/>
              </a:lnSpc>
              <a:spcBef>
                <a:spcPts val="0"/>
              </a:spcBef>
              <a:spcAft>
                <a:spcPts val="0"/>
              </a:spcAft>
              <a:buSzPts val="1600"/>
              <a:buChar char="•"/>
            </a:pP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Established in August 2012, with strong growth in membership since the Government released the outcomes of an inquiry on </a:t>
            </a:r>
            <a:r>
              <a:rPr lang="en-US" sz="1600" u="sng" dirty="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hlinkClick r:id="rId4"/>
              </a:rPr>
              <a:t>Data Availability and Use in the Australian Government</a:t>
            </a: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a:t>
            </a:r>
            <a:endParaRPr sz="16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marR="0" lvl="0" indent="-330200" algn="l" rtl="0">
              <a:lnSpc>
                <a:spcPct val="100000"/>
              </a:lnSpc>
              <a:spcBef>
                <a:spcPts val="0"/>
              </a:spcBef>
              <a:spcAft>
                <a:spcPts val="0"/>
              </a:spcAft>
              <a:buSzPts val="1600"/>
              <a:buChar char="•"/>
            </a:pPr>
            <a:r>
              <a:rPr lang="en-US" sz="1600" u="sng" dirty="0">
                <a:latin typeface="Arial Unicode MS" panose="020B0604020202020204" pitchFamily="34" charset="-128"/>
                <a:ea typeface="Arial Unicode MS" panose="020B0604020202020204" pitchFamily="34" charset="-128"/>
                <a:cs typeface="Arial Unicode MS" panose="020B0604020202020204" pitchFamily="34" charset="-128"/>
              </a:rPr>
              <a:t>No official Government mandate or related legislation</a:t>
            </a: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 but a community of practice that promotes and represents a series of federal Government entities who seek to implement and use Linked Data technologies for the betterment of Australian </a:t>
            </a:r>
            <a:r>
              <a:rPr lang="en-US" sz="1600" dirty="0">
                <a:solidFill>
                  <a:srgbClr val="234061"/>
                </a:solidFill>
                <a:latin typeface="Arial Unicode MS" panose="020B0604020202020204" pitchFamily="34" charset="-128"/>
                <a:ea typeface="Arial Unicode MS" panose="020B0604020202020204" pitchFamily="34" charset="-128"/>
                <a:cs typeface="Arial Unicode MS" panose="020B0604020202020204" pitchFamily="34" charset="-128"/>
              </a:rPr>
              <a:t>Government data sharing.</a:t>
            </a:r>
          </a:p>
          <a:p>
            <a:pPr marL="457200" marR="0" lvl="0" indent="-330200" algn="l" rtl="0">
              <a:lnSpc>
                <a:spcPct val="100000"/>
              </a:lnSpc>
              <a:spcBef>
                <a:spcPts val="0"/>
              </a:spcBef>
              <a:spcAft>
                <a:spcPts val="0"/>
              </a:spcAft>
              <a:buSzPts val="1600"/>
              <a:buChar char="•"/>
            </a:pP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Several members have signed an MoU to support the use and persistence of </a:t>
            </a: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hlinkClick r:id="rId5"/>
              </a:rPr>
              <a:t>linked.data.gov.au</a:t>
            </a: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 URIs.</a:t>
            </a:r>
            <a:endParaRPr sz="16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101" name="Shape 101"/>
          <p:cNvPicPr preferRelativeResize="0"/>
          <p:nvPr/>
        </p:nvPicPr>
        <p:blipFill rotWithShape="1">
          <a:blip r:embed="rId6">
            <a:alphaModFix/>
          </a:blip>
          <a:srcRect/>
          <a:stretch/>
        </p:blipFill>
        <p:spPr>
          <a:xfrm>
            <a:off x="4561645" y="5981859"/>
            <a:ext cx="789240" cy="690585"/>
          </a:xfrm>
          <a:prstGeom prst="rect">
            <a:avLst/>
          </a:prstGeom>
          <a:noFill/>
          <a:ln>
            <a:noFill/>
          </a:ln>
        </p:spPr>
      </p:pic>
      <p:pic>
        <p:nvPicPr>
          <p:cNvPr id="102" name="Shape 102"/>
          <p:cNvPicPr preferRelativeResize="0"/>
          <p:nvPr/>
        </p:nvPicPr>
        <p:blipFill rotWithShape="1">
          <a:blip r:embed="rId7">
            <a:alphaModFix/>
          </a:blip>
          <a:srcRect/>
          <a:stretch/>
        </p:blipFill>
        <p:spPr>
          <a:xfrm>
            <a:off x="5624582" y="5935479"/>
            <a:ext cx="783351" cy="783351"/>
          </a:xfrm>
          <a:prstGeom prst="rect">
            <a:avLst/>
          </a:prstGeom>
          <a:noFill/>
          <a:ln>
            <a:noFill/>
          </a:ln>
        </p:spPr>
      </p:pic>
      <p:pic>
        <p:nvPicPr>
          <p:cNvPr id="103" name="Shape 103"/>
          <p:cNvPicPr preferRelativeResize="0"/>
          <p:nvPr/>
        </p:nvPicPr>
        <p:blipFill rotWithShape="1">
          <a:blip r:embed="rId8">
            <a:alphaModFix/>
          </a:blip>
          <a:srcRect/>
          <a:stretch/>
        </p:blipFill>
        <p:spPr>
          <a:xfrm>
            <a:off x="7506760" y="5958692"/>
            <a:ext cx="1370540" cy="711199"/>
          </a:xfrm>
          <a:prstGeom prst="rect">
            <a:avLst/>
          </a:prstGeom>
          <a:noFill/>
          <a:ln>
            <a:noFill/>
          </a:ln>
        </p:spPr>
      </p:pic>
      <p:pic>
        <p:nvPicPr>
          <p:cNvPr id="104" name="Shape 104"/>
          <p:cNvPicPr preferRelativeResize="0"/>
          <p:nvPr/>
        </p:nvPicPr>
        <p:blipFill rotWithShape="1">
          <a:blip r:embed="rId9">
            <a:alphaModFix/>
          </a:blip>
          <a:srcRect t="-2" b="24277"/>
          <a:stretch/>
        </p:blipFill>
        <p:spPr>
          <a:xfrm>
            <a:off x="3218871" y="5739925"/>
            <a:ext cx="1306880" cy="1092730"/>
          </a:xfrm>
          <a:prstGeom prst="rect">
            <a:avLst/>
          </a:prstGeom>
          <a:noFill/>
          <a:ln>
            <a:noFill/>
          </a:ln>
        </p:spPr>
      </p:pic>
      <p:pic>
        <p:nvPicPr>
          <p:cNvPr id="105" name="Shape 105"/>
          <p:cNvPicPr preferRelativeResize="0"/>
          <p:nvPr/>
        </p:nvPicPr>
        <p:blipFill rotWithShape="1">
          <a:blip r:embed="rId10">
            <a:alphaModFix/>
          </a:blip>
          <a:srcRect t="9030"/>
          <a:stretch/>
        </p:blipFill>
        <p:spPr>
          <a:xfrm>
            <a:off x="7447458" y="4968044"/>
            <a:ext cx="1535781" cy="858842"/>
          </a:xfrm>
          <a:prstGeom prst="rect">
            <a:avLst/>
          </a:prstGeom>
          <a:noFill/>
          <a:ln>
            <a:noFill/>
          </a:ln>
        </p:spPr>
      </p:pic>
      <p:pic>
        <p:nvPicPr>
          <p:cNvPr id="106" name="Shape 106"/>
          <p:cNvPicPr preferRelativeResize="0"/>
          <p:nvPr/>
        </p:nvPicPr>
        <p:blipFill rotWithShape="1">
          <a:blip r:embed="rId11">
            <a:alphaModFix/>
          </a:blip>
          <a:srcRect/>
          <a:stretch/>
        </p:blipFill>
        <p:spPr>
          <a:xfrm>
            <a:off x="3435560" y="4976470"/>
            <a:ext cx="1082260" cy="749257"/>
          </a:xfrm>
          <a:prstGeom prst="rect">
            <a:avLst/>
          </a:prstGeom>
          <a:noFill/>
          <a:ln>
            <a:noFill/>
          </a:ln>
        </p:spPr>
      </p:pic>
      <p:pic>
        <p:nvPicPr>
          <p:cNvPr id="107" name="Shape 107"/>
          <p:cNvPicPr preferRelativeResize="0"/>
          <p:nvPr/>
        </p:nvPicPr>
        <p:blipFill rotWithShape="1">
          <a:blip r:embed="rId12">
            <a:alphaModFix/>
          </a:blip>
          <a:srcRect/>
          <a:stretch/>
        </p:blipFill>
        <p:spPr>
          <a:xfrm>
            <a:off x="401308" y="4949251"/>
            <a:ext cx="1184753" cy="639049"/>
          </a:xfrm>
          <a:prstGeom prst="rect">
            <a:avLst/>
          </a:prstGeom>
          <a:noFill/>
          <a:ln>
            <a:noFill/>
          </a:ln>
        </p:spPr>
      </p:pic>
      <p:pic>
        <p:nvPicPr>
          <p:cNvPr id="108" name="Shape 108"/>
          <p:cNvPicPr preferRelativeResize="0"/>
          <p:nvPr/>
        </p:nvPicPr>
        <p:blipFill rotWithShape="1">
          <a:blip r:embed="rId13">
            <a:alphaModFix/>
          </a:blip>
          <a:srcRect/>
          <a:stretch/>
        </p:blipFill>
        <p:spPr>
          <a:xfrm>
            <a:off x="233085" y="6210302"/>
            <a:ext cx="1048612" cy="484440"/>
          </a:xfrm>
          <a:prstGeom prst="rect">
            <a:avLst/>
          </a:prstGeom>
          <a:noFill/>
          <a:ln>
            <a:noFill/>
          </a:ln>
        </p:spPr>
      </p:pic>
      <p:pic>
        <p:nvPicPr>
          <p:cNvPr id="109" name="Shape 109"/>
          <p:cNvPicPr preferRelativeResize="0"/>
          <p:nvPr/>
        </p:nvPicPr>
        <p:blipFill rotWithShape="1">
          <a:blip r:embed="rId14">
            <a:alphaModFix/>
          </a:blip>
          <a:srcRect/>
          <a:stretch/>
        </p:blipFill>
        <p:spPr>
          <a:xfrm>
            <a:off x="6196605" y="5010950"/>
            <a:ext cx="1004411" cy="680278"/>
          </a:xfrm>
          <a:prstGeom prst="rect">
            <a:avLst/>
          </a:prstGeom>
          <a:noFill/>
          <a:ln>
            <a:noFill/>
          </a:ln>
        </p:spPr>
      </p:pic>
      <p:pic>
        <p:nvPicPr>
          <p:cNvPr id="110" name="Shape 110"/>
          <p:cNvPicPr preferRelativeResize="0"/>
          <p:nvPr/>
        </p:nvPicPr>
        <p:blipFill rotWithShape="1">
          <a:blip r:embed="rId15">
            <a:alphaModFix/>
          </a:blip>
          <a:srcRect/>
          <a:stretch/>
        </p:blipFill>
        <p:spPr>
          <a:xfrm>
            <a:off x="6681636" y="5935463"/>
            <a:ext cx="711200" cy="711200"/>
          </a:xfrm>
          <a:prstGeom prst="rect">
            <a:avLst/>
          </a:prstGeom>
          <a:noFill/>
          <a:ln>
            <a:noFill/>
          </a:ln>
        </p:spPr>
      </p:pic>
      <p:pic>
        <p:nvPicPr>
          <p:cNvPr id="111" name="Shape 111" descr="ustralian Taxation Office - Organisations - data.gov.au"/>
          <p:cNvPicPr preferRelativeResize="0"/>
          <p:nvPr/>
        </p:nvPicPr>
        <p:blipFill rotWithShape="1">
          <a:blip r:embed="rId16">
            <a:alphaModFix/>
          </a:blip>
          <a:srcRect/>
          <a:stretch/>
        </p:blipFill>
        <p:spPr>
          <a:xfrm>
            <a:off x="4764239" y="4942673"/>
            <a:ext cx="1185946" cy="816851"/>
          </a:xfrm>
          <a:prstGeom prst="rect">
            <a:avLst/>
          </a:prstGeom>
          <a:noFill/>
          <a:ln>
            <a:noFill/>
          </a:ln>
        </p:spPr>
      </p:pic>
      <p:pic>
        <p:nvPicPr>
          <p:cNvPr id="112" name="Shape 112" descr="SMA Australia"/>
          <p:cNvPicPr preferRelativeResize="0"/>
          <p:nvPr/>
        </p:nvPicPr>
        <p:blipFill rotWithShape="1">
          <a:blip r:embed="rId17">
            <a:alphaModFix/>
          </a:blip>
          <a:srcRect/>
          <a:stretch/>
        </p:blipFill>
        <p:spPr>
          <a:xfrm>
            <a:off x="1774872" y="6252323"/>
            <a:ext cx="1251293" cy="400414"/>
          </a:xfrm>
          <a:prstGeom prst="rect">
            <a:avLst/>
          </a:prstGeom>
          <a:noFill/>
          <a:ln>
            <a:noFill/>
          </a:ln>
        </p:spPr>
      </p:pic>
      <p:pic>
        <p:nvPicPr>
          <p:cNvPr id="113" name="Shape 113" descr="Digital Transformation Agency logo"/>
          <p:cNvPicPr preferRelativeResize="0"/>
          <p:nvPr/>
        </p:nvPicPr>
        <p:blipFill>
          <a:blip r:embed="rId18">
            <a:alphaModFix/>
          </a:blip>
          <a:stretch>
            <a:fillRect/>
          </a:stretch>
        </p:blipFill>
        <p:spPr>
          <a:xfrm>
            <a:off x="233075" y="5560350"/>
            <a:ext cx="2172700" cy="54007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19" name="Picture 18">
            <a:extLst>
              <a:ext uri="{FF2B5EF4-FFF2-40B4-BE49-F238E27FC236}">
                <a16:creationId xmlns:a16="http://schemas.microsoft.com/office/drawing/2014/main" id="{F6E727AA-1E6A-E244-8247-68E26CFAC793}"/>
              </a:ext>
            </a:extLst>
          </p:cNvPr>
          <p:cNvPicPr>
            <a:picLocks noChangeAspect="1"/>
          </p:cNvPicPr>
          <p:nvPr/>
        </p:nvPicPr>
        <p:blipFill rotWithShape="1">
          <a:blip r:embed="rId3">
            <a:extLst>
              <a:ext uri="{28A0092B-C50C-407E-A947-70E740481C1C}">
                <a14:useLocalDpi xmlns:a14="http://schemas.microsoft.com/office/drawing/2010/main" val="0"/>
              </a:ext>
            </a:extLst>
          </a:blip>
          <a:srcRect l="23174" t="9846" r="14902" b="33979"/>
          <a:stretch/>
        </p:blipFill>
        <p:spPr>
          <a:xfrm>
            <a:off x="2254765" y="3249816"/>
            <a:ext cx="6889235" cy="3608184"/>
          </a:xfrm>
          <a:prstGeom prst="rect">
            <a:avLst/>
          </a:prstGeom>
        </p:spPr>
      </p:pic>
      <p:sp>
        <p:nvSpPr>
          <p:cNvPr id="99" name="Shape 9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lvl="0">
              <a:buClr>
                <a:srgbClr val="000000"/>
              </a:buClr>
              <a:buSzPts val="3200"/>
            </a:pPr>
            <a:r>
              <a:rPr lang="en-US" sz="3200" i="0" u="none" strike="noStrike" cap="none"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sym typeface="Avenir"/>
              </a:rPr>
              <a:t>Outline</a:t>
            </a:r>
            <a:endParaRPr sz="2800" i="0" u="none" strike="noStrike" cap="none"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sym typeface="Avenir"/>
            </a:endParaRPr>
          </a:p>
        </p:txBody>
      </p:sp>
      <p:sp>
        <p:nvSpPr>
          <p:cNvPr id="100" name="Shape 100"/>
          <p:cNvSpPr txBox="1">
            <a:spLocks noGrp="1"/>
          </p:cNvSpPr>
          <p:nvPr>
            <p:ph type="body" idx="1"/>
          </p:nvPr>
        </p:nvSpPr>
        <p:spPr>
          <a:xfrm>
            <a:off x="457199" y="1600197"/>
            <a:ext cx="6762307" cy="3354575"/>
          </a:xfrm>
          <a:prstGeom prst="rect">
            <a:avLst/>
          </a:prstGeom>
          <a:solidFill>
            <a:schemeClr val="bg1">
              <a:lumMod val="95000"/>
            </a:schemeClr>
          </a:solidFill>
          <a:ln>
            <a:noFill/>
          </a:ln>
        </p:spPr>
        <p:txBody>
          <a:bodyPr spcFirstLastPara="1" wrap="square" lIns="91425" tIns="45700" rIns="91425" bIns="45700" anchor="t" anchorCtr="0">
            <a:noAutofit/>
          </a:bodyPr>
          <a:lstStyle/>
          <a:p>
            <a:pPr marL="285750" indent="-285750">
              <a:lnSpc>
                <a:spcPct val="150000"/>
              </a:lnSpc>
              <a:spcBef>
                <a:spcPts val="0"/>
              </a:spcBef>
              <a:buSzPct val="100000"/>
            </a:pPr>
            <a:r>
              <a:rPr lang="en-AU" sz="2800" dirty="0">
                <a:latin typeface="Arial Unicode MS" panose="020B0604020202020204" pitchFamily="34" charset="-128"/>
                <a:ea typeface="Arial Unicode MS" panose="020B0604020202020204" pitchFamily="34" charset="-128"/>
                <a:cs typeface="Arial Unicode MS" panose="020B0604020202020204" pitchFamily="34" charset="-128"/>
              </a:rPr>
              <a:t>The Aust Govt Linked Data WG</a:t>
            </a:r>
          </a:p>
          <a:p>
            <a:pPr marL="285750" indent="-285750">
              <a:lnSpc>
                <a:spcPct val="150000"/>
              </a:lnSpc>
              <a:spcBef>
                <a:spcPts val="0"/>
              </a:spcBef>
              <a:buSzPct val="100000"/>
            </a:pPr>
            <a:r>
              <a:rPr lang="en-AU" sz="2800" dirty="0">
                <a:latin typeface="Arial Unicode MS" panose="020B0604020202020204" pitchFamily="34" charset="-128"/>
                <a:ea typeface="Arial Unicode MS" panose="020B0604020202020204" pitchFamily="34" charset="-128"/>
                <a:cs typeface="Arial Unicode MS" panose="020B0604020202020204" pitchFamily="34" charset="-128"/>
              </a:rPr>
              <a:t>Things the AGLDWG does</a:t>
            </a:r>
          </a:p>
          <a:p>
            <a:pPr marL="285750" indent="-285750">
              <a:lnSpc>
                <a:spcPct val="150000"/>
              </a:lnSpc>
              <a:spcBef>
                <a:spcPts val="0"/>
              </a:spcBef>
              <a:buSzPct val="100000"/>
            </a:pPr>
            <a:r>
              <a:rPr lang="en-AU" sz="2800" dirty="0">
                <a:latin typeface="Arial Unicode MS" panose="020B0604020202020204" pitchFamily="34" charset="-128"/>
                <a:ea typeface="Arial Unicode MS" panose="020B0604020202020204" pitchFamily="34" charset="-128"/>
                <a:cs typeface="Arial Unicode MS" panose="020B0604020202020204" pitchFamily="34" charset="-128"/>
              </a:rPr>
              <a:t>Aust Govt Integrated Set of Ontologies</a:t>
            </a:r>
          </a:p>
          <a:p>
            <a:pPr marL="285750" indent="-285750">
              <a:lnSpc>
                <a:spcPct val="150000"/>
              </a:lnSpc>
              <a:spcBef>
                <a:spcPts val="0"/>
              </a:spcBef>
              <a:buSzPct val="100000"/>
            </a:pPr>
            <a:r>
              <a:rPr lang="en-AU" sz="2800" dirty="0">
                <a:latin typeface="Arial Unicode MS" panose="020B0604020202020204" pitchFamily="34" charset="-128"/>
                <a:ea typeface="Arial Unicode MS" panose="020B0604020202020204" pitchFamily="34" charset="-128"/>
                <a:cs typeface="Arial Unicode MS" panose="020B0604020202020204" pitchFamily="34" charset="-128"/>
              </a:rPr>
              <a:t>Domain-specific integration</a:t>
            </a:r>
          </a:p>
          <a:p>
            <a:pPr marL="285750" indent="-285750">
              <a:lnSpc>
                <a:spcPct val="150000"/>
              </a:lnSpc>
              <a:spcBef>
                <a:spcPts val="0"/>
              </a:spcBef>
              <a:buSzPct val="100000"/>
            </a:pPr>
            <a:r>
              <a:rPr lang="en-AU" sz="2800" dirty="0">
                <a:latin typeface="Arial Unicode MS" panose="020B0604020202020204" pitchFamily="34" charset="-128"/>
                <a:ea typeface="Arial Unicode MS" panose="020B0604020202020204" pitchFamily="34" charset="-128"/>
                <a:cs typeface="Arial Unicode MS" panose="020B0604020202020204" pitchFamily="34" charset="-128"/>
              </a:rPr>
              <a:t>Earth sciences integration</a:t>
            </a:r>
            <a:br>
              <a:rPr lang="en-AU" sz="2800" dirty="0">
                <a:latin typeface="Arial Unicode MS" panose="020B0604020202020204" pitchFamily="34" charset="-128"/>
                <a:ea typeface="Arial Unicode MS" panose="020B0604020202020204" pitchFamily="34" charset="-128"/>
                <a:cs typeface="Arial Unicode MS" panose="020B0604020202020204" pitchFamily="34" charset="-128"/>
              </a:rPr>
            </a:br>
            <a:endParaRPr lang="en-AU" sz="2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016957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p:nvPr/>
        </p:nvSpPr>
        <p:spPr>
          <a:xfrm>
            <a:off x="0" y="4826000"/>
            <a:ext cx="9144000" cy="2032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98" name="Shape 98"/>
          <p:cNvPicPr preferRelativeResize="0"/>
          <p:nvPr/>
        </p:nvPicPr>
        <p:blipFill rotWithShape="1">
          <a:blip r:embed="rId3">
            <a:alphaModFix/>
          </a:blip>
          <a:srcRect t="15086" b="16218"/>
          <a:stretch/>
        </p:blipFill>
        <p:spPr>
          <a:xfrm>
            <a:off x="1823140" y="4949261"/>
            <a:ext cx="1672064" cy="608107"/>
          </a:xfrm>
          <a:prstGeom prst="rect">
            <a:avLst/>
          </a:prstGeom>
          <a:noFill/>
          <a:ln>
            <a:noFill/>
          </a:ln>
        </p:spPr>
      </p:pic>
      <p:sp>
        <p:nvSpPr>
          <p:cNvPr id="99" name="Shape 9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lvl="0">
              <a:buClr>
                <a:srgbClr val="000000"/>
              </a:buClr>
              <a:buSzPts val="3200"/>
            </a:pPr>
            <a:r>
              <a:rPr lang="en-US" sz="3200" i="0" u="none" strike="noStrike" cap="none"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sym typeface="Avenir"/>
              </a:rPr>
              <a:t>Australian Government Linked Data WG</a:t>
            </a:r>
            <a:endParaRPr sz="2800" i="0" u="none" strike="noStrike" cap="none"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sym typeface="Avenir"/>
            </a:endParaRPr>
          </a:p>
        </p:txBody>
      </p:sp>
      <p:sp>
        <p:nvSpPr>
          <p:cNvPr id="100" name="Shape 100"/>
          <p:cNvSpPr txBox="1">
            <a:spLocks noGrp="1"/>
          </p:cNvSpPr>
          <p:nvPr>
            <p:ph type="body" idx="1"/>
          </p:nvPr>
        </p:nvSpPr>
        <p:spPr>
          <a:xfrm>
            <a:off x="457200" y="1600197"/>
            <a:ext cx="8229600" cy="316649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44061"/>
              </a:buClr>
              <a:buSzPts val="1600"/>
              <a:buFont typeface="Arial"/>
              <a:buNone/>
            </a:pPr>
            <a:r>
              <a:rPr lang="en-US" sz="1600" b="0" i="0" u="none" strike="noStrike" cap="none" dirty="0">
                <a:solidFill>
                  <a:srgbClr val="244061"/>
                </a:solidFill>
                <a:latin typeface="Arial Unicode MS" panose="020B0604020202020204" pitchFamily="34" charset="-128"/>
                <a:ea typeface="Arial Unicode MS" panose="020B0604020202020204" pitchFamily="34" charset="-128"/>
                <a:cs typeface="Arial Unicode MS" panose="020B0604020202020204" pitchFamily="34" charset="-128"/>
                <a:sym typeface="Avenir"/>
              </a:rPr>
              <a:t>Community of Commonwealth Government experts and champions, with invited non-voting participation of individuals, corporations and other entities</a:t>
            </a: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a:t>
            </a:r>
            <a:endParaRPr sz="1600"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marR="0" lvl="0" indent="0" algn="l" rtl="0">
              <a:lnSpc>
                <a:spcPct val="100000"/>
              </a:lnSpc>
              <a:spcBef>
                <a:spcPts val="0"/>
              </a:spcBef>
              <a:spcAft>
                <a:spcPts val="0"/>
              </a:spcAft>
              <a:buClr>
                <a:srgbClr val="244061"/>
              </a:buClr>
              <a:buSzPts val="1600"/>
              <a:buFont typeface="Arial"/>
              <a:buNone/>
            </a:pPr>
            <a:endParaRPr sz="16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marR="0" lvl="0" indent="-330200" algn="l" rtl="0">
              <a:lnSpc>
                <a:spcPct val="100000"/>
              </a:lnSpc>
              <a:spcBef>
                <a:spcPts val="0"/>
              </a:spcBef>
              <a:spcAft>
                <a:spcPts val="0"/>
              </a:spcAft>
              <a:buSzPts val="1600"/>
              <a:buChar char="•"/>
            </a:pP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Established in August 2012, with strong growth in membership since the Government released the outcomes of an inquiry on </a:t>
            </a:r>
            <a:r>
              <a:rPr lang="en-US" sz="1600" u="sng" dirty="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hlinkClick r:id="rId4"/>
              </a:rPr>
              <a:t>Data Availability and Use in the Australian Government</a:t>
            </a: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a:t>
            </a:r>
            <a:endParaRPr sz="16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marR="0" lvl="0" indent="-330200" algn="l" rtl="0">
              <a:lnSpc>
                <a:spcPct val="100000"/>
              </a:lnSpc>
              <a:spcBef>
                <a:spcPts val="0"/>
              </a:spcBef>
              <a:spcAft>
                <a:spcPts val="0"/>
              </a:spcAft>
              <a:buSzPts val="1600"/>
              <a:buChar char="•"/>
            </a:pPr>
            <a:r>
              <a:rPr lang="en-US" sz="1600" u="sng" dirty="0">
                <a:latin typeface="Arial Unicode MS" panose="020B0604020202020204" pitchFamily="34" charset="-128"/>
                <a:ea typeface="Arial Unicode MS" panose="020B0604020202020204" pitchFamily="34" charset="-128"/>
                <a:cs typeface="Arial Unicode MS" panose="020B0604020202020204" pitchFamily="34" charset="-128"/>
              </a:rPr>
              <a:t>No official Government mandate or related legislation</a:t>
            </a: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 but a community of practice that promotes and represents a series of federal Government entities who seek to implement and use Linked Data technologies for the betterment of Australian </a:t>
            </a:r>
            <a:r>
              <a:rPr lang="en-US" sz="1600" dirty="0">
                <a:solidFill>
                  <a:srgbClr val="234061"/>
                </a:solidFill>
                <a:latin typeface="Arial Unicode MS" panose="020B0604020202020204" pitchFamily="34" charset="-128"/>
                <a:ea typeface="Arial Unicode MS" panose="020B0604020202020204" pitchFamily="34" charset="-128"/>
                <a:cs typeface="Arial Unicode MS" panose="020B0604020202020204" pitchFamily="34" charset="-128"/>
              </a:rPr>
              <a:t>Government data sharing.</a:t>
            </a:r>
          </a:p>
          <a:p>
            <a:pPr marL="457200" marR="0" lvl="0" indent="-330200" algn="l" rtl="0">
              <a:lnSpc>
                <a:spcPct val="100000"/>
              </a:lnSpc>
              <a:spcBef>
                <a:spcPts val="0"/>
              </a:spcBef>
              <a:spcAft>
                <a:spcPts val="0"/>
              </a:spcAft>
              <a:buSzPts val="1600"/>
              <a:buChar char="•"/>
            </a:pP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Several members have signed an MoU to support the use and persistence of </a:t>
            </a: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hlinkClick r:id="rId5"/>
              </a:rPr>
              <a:t>linked.data.gov.au</a:t>
            </a: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 URIs.</a:t>
            </a:r>
            <a:endParaRPr sz="16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101" name="Shape 101"/>
          <p:cNvPicPr preferRelativeResize="0"/>
          <p:nvPr/>
        </p:nvPicPr>
        <p:blipFill rotWithShape="1">
          <a:blip r:embed="rId6">
            <a:alphaModFix/>
          </a:blip>
          <a:srcRect/>
          <a:stretch/>
        </p:blipFill>
        <p:spPr>
          <a:xfrm>
            <a:off x="4561645" y="5981859"/>
            <a:ext cx="789240" cy="690585"/>
          </a:xfrm>
          <a:prstGeom prst="rect">
            <a:avLst/>
          </a:prstGeom>
          <a:noFill/>
          <a:ln>
            <a:noFill/>
          </a:ln>
        </p:spPr>
      </p:pic>
      <p:pic>
        <p:nvPicPr>
          <p:cNvPr id="102" name="Shape 102"/>
          <p:cNvPicPr preferRelativeResize="0"/>
          <p:nvPr/>
        </p:nvPicPr>
        <p:blipFill rotWithShape="1">
          <a:blip r:embed="rId7">
            <a:alphaModFix/>
          </a:blip>
          <a:srcRect/>
          <a:stretch/>
        </p:blipFill>
        <p:spPr>
          <a:xfrm>
            <a:off x="5624582" y="5935479"/>
            <a:ext cx="783351" cy="783351"/>
          </a:xfrm>
          <a:prstGeom prst="rect">
            <a:avLst/>
          </a:prstGeom>
          <a:noFill/>
          <a:ln>
            <a:noFill/>
          </a:ln>
        </p:spPr>
      </p:pic>
      <p:pic>
        <p:nvPicPr>
          <p:cNvPr id="103" name="Shape 103"/>
          <p:cNvPicPr preferRelativeResize="0"/>
          <p:nvPr/>
        </p:nvPicPr>
        <p:blipFill rotWithShape="1">
          <a:blip r:embed="rId8">
            <a:alphaModFix/>
          </a:blip>
          <a:srcRect/>
          <a:stretch/>
        </p:blipFill>
        <p:spPr>
          <a:xfrm>
            <a:off x="7506760" y="5958692"/>
            <a:ext cx="1370540" cy="711199"/>
          </a:xfrm>
          <a:prstGeom prst="rect">
            <a:avLst/>
          </a:prstGeom>
          <a:noFill/>
          <a:ln>
            <a:noFill/>
          </a:ln>
        </p:spPr>
      </p:pic>
      <p:pic>
        <p:nvPicPr>
          <p:cNvPr id="104" name="Shape 104"/>
          <p:cNvPicPr preferRelativeResize="0"/>
          <p:nvPr/>
        </p:nvPicPr>
        <p:blipFill rotWithShape="1">
          <a:blip r:embed="rId9">
            <a:alphaModFix/>
          </a:blip>
          <a:srcRect t="-2" b="24277"/>
          <a:stretch/>
        </p:blipFill>
        <p:spPr>
          <a:xfrm>
            <a:off x="3218871" y="5739925"/>
            <a:ext cx="1306880" cy="1092730"/>
          </a:xfrm>
          <a:prstGeom prst="rect">
            <a:avLst/>
          </a:prstGeom>
          <a:noFill/>
          <a:ln>
            <a:noFill/>
          </a:ln>
        </p:spPr>
      </p:pic>
      <p:pic>
        <p:nvPicPr>
          <p:cNvPr id="105" name="Shape 105"/>
          <p:cNvPicPr preferRelativeResize="0"/>
          <p:nvPr/>
        </p:nvPicPr>
        <p:blipFill rotWithShape="1">
          <a:blip r:embed="rId10">
            <a:alphaModFix/>
          </a:blip>
          <a:srcRect t="9030"/>
          <a:stretch/>
        </p:blipFill>
        <p:spPr>
          <a:xfrm>
            <a:off x="7447458" y="4968044"/>
            <a:ext cx="1535781" cy="858842"/>
          </a:xfrm>
          <a:prstGeom prst="rect">
            <a:avLst/>
          </a:prstGeom>
          <a:noFill/>
          <a:ln>
            <a:noFill/>
          </a:ln>
        </p:spPr>
      </p:pic>
      <p:pic>
        <p:nvPicPr>
          <p:cNvPr id="106" name="Shape 106"/>
          <p:cNvPicPr preferRelativeResize="0"/>
          <p:nvPr/>
        </p:nvPicPr>
        <p:blipFill rotWithShape="1">
          <a:blip r:embed="rId11">
            <a:alphaModFix/>
          </a:blip>
          <a:srcRect/>
          <a:stretch/>
        </p:blipFill>
        <p:spPr>
          <a:xfrm>
            <a:off x="3435560" y="4976470"/>
            <a:ext cx="1082260" cy="749257"/>
          </a:xfrm>
          <a:prstGeom prst="rect">
            <a:avLst/>
          </a:prstGeom>
          <a:noFill/>
          <a:ln>
            <a:noFill/>
          </a:ln>
        </p:spPr>
      </p:pic>
      <p:pic>
        <p:nvPicPr>
          <p:cNvPr id="107" name="Shape 107"/>
          <p:cNvPicPr preferRelativeResize="0"/>
          <p:nvPr/>
        </p:nvPicPr>
        <p:blipFill rotWithShape="1">
          <a:blip r:embed="rId12">
            <a:alphaModFix/>
          </a:blip>
          <a:srcRect/>
          <a:stretch/>
        </p:blipFill>
        <p:spPr>
          <a:xfrm>
            <a:off x="401308" y="4949251"/>
            <a:ext cx="1184753" cy="639049"/>
          </a:xfrm>
          <a:prstGeom prst="rect">
            <a:avLst/>
          </a:prstGeom>
          <a:noFill/>
          <a:ln>
            <a:noFill/>
          </a:ln>
        </p:spPr>
      </p:pic>
      <p:pic>
        <p:nvPicPr>
          <p:cNvPr id="108" name="Shape 108"/>
          <p:cNvPicPr preferRelativeResize="0"/>
          <p:nvPr/>
        </p:nvPicPr>
        <p:blipFill rotWithShape="1">
          <a:blip r:embed="rId13">
            <a:alphaModFix/>
          </a:blip>
          <a:srcRect/>
          <a:stretch/>
        </p:blipFill>
        <p:spPr>
          <a:xfrm>
            <a:off x="233085" y="6210302"/>
            <a:ext cx="1048612" cy="484440"/>
          </a:xfrm>
          <a:prstGeom prst="rect">
            <a:avLst/>
          </a:prstGeom>
          <a:noFill/>
          <a:ln>
            <a:noFill/>
          </a:ln>
        </p:spPr>
      </p:pic>
      <p:pic>
        <p:nvPicPr>
          <p:cNvPr id="109" name="Shape 109"/>
          <p:cNvPicPr preferRelativeResize="0"/>
          <p:nvPr/>
        </p:nvPicPr>
        <p:blipFill rotWithShape="1">
          <a:blip r:embed="rId14">
            <a:alphaModFix/>
          </a:blip>
          <a:srcRect/>
          <a:stretch/>
        </p:blipFill>
        <p:spPr>
          <a:xfrm>
            <a:off x="6196605" y="5010950"/>
            <a:ext cx="1004411" cy="680278"/>
          </a:xfrm>
          <a:prstGeom prst="rect">
            <a:avLst/>
          </a:prstGeom>
          <a:noFill/>
          <a:ln>
            <a:noFill/>
          </a:ln>
        </p:spPr>
      </p:pic>
      <p:pic>
        <p:nvPicPr>
          <p:cNvPr id="110" name="Shape 110"/>
          <p:cNvPicPr preferRelativeResize="0"/>
          <p:nvPr/>
        </p:nvPicPr>
        <p:blipFill rotWithShape="1">
          <a:blip r:embed="rId15">
            <a:alphaModFix/>
          </a:blip>
          <a:srcRect/>
          <a:stretch/>
        </p:blipFill>
        <p:spPr>
          <a:xfrm>
            <a:off x="6681636" y="5935463"/>
            <a:ext cx="711200" cy="711200"/>
          </a:xfrm>
          <a:prstGeom prst="rect">
            <a:avLst/>
          </a:prstGeom>
          <a:noFill/>
          <a:ln>
            <a:noFill/>
          </a:ln>
        </p:spPr>
      </p:pic>
      <p:pic>
        <p:nvPicPr>
          <p:cNvPr id="111" name="Shape 111" descr="ustralian Taxation Office - Organisations - data.gov.au"/>
          <p:cNvPicPr preferRelativeResize="0"/>
          <p:nvPr/>
        </p:nvPicPr>
        <p:blipFill rotWithShape="1">
          <a:blip r:embed="rId16">
            <a:alphaModFix/>
          </a:blip>
          <a:srcRect/>
          <a:stretch/>
        </p:blipFill>
        <p:spPr>
          <a:xfrm>
            <a:off x="4764239" y="4942673"/>
            <a:ext cx="1185946" cy="816851"/>
          </a:xfrm>
          <a:prstGeom prst="rect">
            <a:avLst/>
          </a:prstGeom>
          <a:noFill/>
          <a:ln>
            <a:noFill/>
          </a:ln>
        </p:spPr>
      </p:pic>
      <p:pic>
        <p:nvPicPr>
          <p:cNvPr id="112" name="Shape 112" descr="SMA Australia"/>
          <p:cNvPicPr preferRelativeResize="0"/>
          <p:nvPr/>
        </p:nvPicPr>
        <p:blipFill rotWithShape="1">
          <a:blip r:embed="rId17">
            <a:alphaModFix/>
          </a:blip>
          <a:srcRect/>
          <a:stretch/>
        </p:blipFill>
        <p:spPr>
          <a:xfrm>
            <a:off x="1774872" y="6252323"/>
            <a:ext cx="1251293" cy="400414"/>
          </a:xfrm>
          <a:prstGeom prst="rect">
            <a:avLst/>
          </a:prstGeom>
          <a:noFill/>
          <a:ln>
            <a:noFill/>
          </a:ln>
        </p:spPr>
      </p:pic>
      <p:pic>
        <p:nvPicPr>
          <p:cNvPr id="113" name="Shape 113" descr="Digital Transformation Agency logo"/>
          <p:cNvPicPr preferRelativeResize="0"/>
          <p:nvPr/>
        </p:nvPicPr>
        <p:blipFill>
          <a:blip r:embed="rId18">
            <a:alphaModFix/>
          </a:blip>
          <a:stretch>
            <a:fillRect/>
          </a:stretch>
        </p:blipFill>
        <p:spPr>
          <a:xfrm>
            <a:off x="233075" y="5560350"/>
            <a:ext cx="2172700" cy="540077"/>
          </a:xfrm>
          <a:prstGeom prst="rect">
            <a:avLst/>
          </a:prstGeom>
          <a:noFill/>
          <a:ln>
            <a:noFill/>
          </a:ln>
        </p:spPr>
      </p:pic>
      <p:sp>
        <p:nvSpPr>
          <p:cNvPr id="2" name="Rectangle 1">
            <a:extLst>
              <a:ext uri="{FF2B5EF4-FFF2-40B4-BE49-F238E27FC236}">
                <a16:creationId xmlns:a16="http://schemas.microsoft.com/office/drawing/2014/main" id="{5DDEEBEC-38CE-4B8A-83E5-EC6E07EE7975}"/>
              </a:ext>
            </a:extLst>
          </p:cNvPr>
          <p:cNvSpPr/>
          <p:nvPr/>
        </p:nvSpPr>
        <p:spPr>
          <a:xfrm rot="19347713">
            <a:off x="5654882" y="2955860"/>
            <a:ext cx="1958655" cy="1365124"/>
          </a:xfrm>
          <a:prstGeom prst="rect">
            <a:avLst/>
          </a:prstGeom>
          <a:solidFill>
            <a:srgbClr val="E4E4E4"/>
          </a:solidFill>
          <a:ln>
            <a:solidFill>
              <a:srgbClr val="8519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rgbClr val="851902"/>
                </a:solidFill>
              </a:rPr>
              <a:t>May change soon!</a:t>
            </a:r>
          </a:p>
        </p:txBody>
      </p:sp>
      <p:cxnSp>
        <p:nvCxnSpPr>
          <p:cNvPr id="4" name="Straight Arrow Connector 3">
            <a:extLst>
              <a:ext uri="{FF2B5EF4-FFF2-40B4-BE49-F238E27FC236}">
                <a16:creationId xmlns:a16="http://schemas.microsoft.com/office/drawing/2014/main" id="{2CC41211-DFE1-47F6-B452-4E85DA489F25}"/>
              </a:ext>
            </a:extLst>
          </p:cNvPr>
          <p:cNvCxnSpPr>
            <a:cxnSpLocks/>
          </p:cNvCxnSpPr>
          <p:nvPr/>
        </p:nvCxnSpPr>
        <p:spPr>
          <a:xfrm flipH="1" flipV="1">
            <a:off x="3959818" y="3246895"/>
            <a:ext cx="1542080" cy="412333"/>
          </a:xfrm>
          <a:prstGeom prst="straightConnector1">
            <a:avLst/>
          </a:prstGeom>
          <a:ln w="76200">
            <a:solidFill>
              <a:srgbClr val="85190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5E6184A-7A68-494C-8C7E-D92C6131785C}"/>
              </a:ext>
            </a:extLst>
          </p:cNvPr>
          <p:cNvCxnSpPr>
            <a:cxnSpLocks/>
            <a:endCxn id="2" idx="1"/>
          </p:cNvCxnSpPr>
          <p:nvPr/>
        </p:nvCxnSpPr>
        <p:spPr>
          <a:xfrm flipV="1">
            <a:off x="4130298" y="4235116"/>
            <a:ext cx="1727356" cy="1897912"/>
          </a:xfrm>
          <a:prstGeom prst="straightConnector1">
            <a:avLst/>
          </a:prstGeom>
          <a:ln w="76200">
            <a:solidFill>
              <a:srgbClr val="85190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B6EBC8A-D407-4FAF-AB8D-7CDCF5B7E09A}"/>
              </a:ext>
            </a:extLst>
          </p:cNvPr>
          <p:cNvCxnSpPr>
            <a:cxnSpLocks/>
          </p:cNvCxnSpPr>
          <p:nvPr/>
        </p:nvCxnSpPr>
        <p:spPr>
          <a:xfrm flipV="1">
            <a:off x="4561645" y="3866827"/>
            <a:ext cx="1062937" cy="368289"/>
          </a:xfrm>
          <a:prstGeom prst="straightConnector1">
            <a:avLst/>
          </a:prstGeom>
          <a:ln w="76200">
            <a:solidFill>
              <a:srgbClr val="85190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AD84C77-D484-4B19-8A90-5BA73A2FB185}"/>
              </a:ext>
            </a:extLst>
          </p:cNvPr>
          <p:cNvCxnSpPr>
            <a:cxnSpLocks/>
          </p:cNvCxnSpPr>
          <p:nvPr/>
        </p:nvCxnSpPr>
        <p:spPr>
          <a:xfrm flipV="1">
            <a:off x="2280799" y="4050971"/>
            <a:ext cx="3435560" cy="1734624"/>
          </a:xfrm>
          <a:prstGeom prst="straightConnector1">
            <a:avLst/>
          </a:prstGeom>
          <a:ln w="76200">
            <a:solidFill>
              <a:srgbClr val="85190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190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sz="3200"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rPr>
              <a:t>Things the AGLDWG Does</a:t>
            </a:r>
            <a:endParaRPr sz="3200"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2" name="Picture 1">
            <a:extLst>
              <a:ext uri="{FF2B5EF4-FFF2-40B4-BE49-F238E27FC236}">
                <a16:creationId xmlns:a16="http://schemas.microsoft.com/office/drawing/2014/main" id="{551C1935-267B-41BE-92D0-EA1F7083638F}"/>
              </a:ext>
            </a:extLst>
          </p:cNvPr>
          <p:cNvPicPr>
            <a:picLocks noChangeAspect="1"/>
          </p:cNvPicPr>
          <p:nvPr/>
        </p:nvPicPr>
        <p:blipFill>
          <a:blip r:embed="rId3"/>
          <a:stretch>
            <a:fillRect/>
          </a:stretch>
        </p:blipFill>
        <p:spPr>
          <a:xfrm rot="1242436">
            <a:off x="4846739" y="1875294"/>
            <a:ext cx="4319782" cy="3348441"/>
          </a:xfrm>
          <a:prstGeom prst="rect">
            <a:avLst/>
          </a:prstGeom>
        </p:spPr>
      </p:pic>
      <p:sp>
        <p:nvSpPr>
          <p:cNvPr id="7" name="Shape 100">
            <a:extLst>
              <a:ext uri="{FF2B5EF4-FFF2-40B4-BE49-F238E27FC236}">
                <a16:creationId xmlns:a16="http://schemas.microsoft.com/office/drawing/2014/main" id="{F2D90832-9B7F-4CD3-89C2-1282480BE20A}"/>
              </a:ext>
            </a:extLst>
          </p:cNvPr>
          <p:cNvSpPr txBox="1">
            <a:spLocks noGrp="1"/>
          </p:cNvSpPr>
          <p:nvPr>
            <p:ph type="body" idx="1"/>
          </p:nvPr>
        </p:nvSpPr>
        <p:spPr>
          <a:xfrm>
            <a:off x="457200" y="1600197"/>
            <a:ext cx="8229600" cy="3166495"/>
          </a:xfrm>
          <a:prstGeom prst="rect">
            <a:avLst/>
          </a:prstGeom>
          <a:noFill/>
          <a:ln>
            <a:noFill/>
          </a:ln>
        </p:spPr>
        <p:txBody>
          <a:bodyPr spcFirstLastPara="1" wrap="square" lIns="91425" tIns="45700" rIns="91425" bIns="45700" anchor="t" anchorCtr="0">
            <a:noAutofit/>
          </a:bodyPr>
          <a:lstStyle/>
          <a:p>
            <a:pPr marL="285750" indent="-285750">
              <a:spcBef>
                <a:spcPts val="0"/>
              </a:spcBef>
              <a:buSzPts val="1600"/>
            </a:pPr>
            <a:r>
              <a:rPr lang="en-AU" sz="1600" dirty="0">
                <a:latin typeface="Arial Unicode MS" panose="020B0604020202020204" pitchFamily="34" charset="-128"/>
                <a:ea typeface="Arial Unicode MS" panose="020B0604020202020204" pitchFamily="34" charset="-128"/>
                <a:cs typeface="Arial Unicode MS" panose="020B0604020202020204" pitchFamily="34" charset="-128"/>
              </a:rPr>
              <a:t>Facilitate the LD community</a:t>
            </a:r>
          </a:p>
          <a:p>
            <a:pPr marL="285750" indent="-285750">
              <a:spcBef>
                <a:spcPts val="0"/>
              </a:spcBef>
              <a:buSzPts val="1600"/>
            </a:pPr>
            <a:endParaRPr lang="en-AU" sz="16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285750" indent="-285750">
              <a:spcBef>
                <a:spcPts val="0"/>
              </a:spcBef>
              <a:buSzPts val="1600"/>
            </a:pPr>
            <a:r>
              <a:rPr lang="en-AU" sz="1600" dirty="0">
                <a:latin typeface="Arial Unicode MS" panose="020B0604020202020204" pitchFamily="34" charset="-128"/>
                <a:ea typeface="Arial Unicode MS" panose="020B0604020202020204" pitchFamily="34" charset="-128"/>
                <a:cs typeface="Arial Unicode MS" panose="020B0604020202020204" pitchFamily="34" charset="-128"/>
              </a:rPr>
              <a:t>Engage with </a:t>
            </a:r>
            <a:r>
              <a:rPr lang="en-AU" sz="1600" dirty="0" err="1">
                <a:latin typeface="Arial Unicode MS" panose="020B0604020202020204" pitchFamily="34" charset="-128"/>
                <a:ea typeface="Arial Unicode MS" panose="020B0604020202020204" pitchFamily="34" charset="-128"/>
                <a:cs typeface="Arial Unicode MS" panose="020B0604020202020204" pitchFamily="34" charset="-128"/>
              </a:rPr>
              <a:t>WoG</a:t>
            </a:r>
            <a:r>
              <a:rPr lang="en-AU" sz="1600" dirty="0">
                <a:latin typeface="Arial Unicode MS" panose="020B0604020202020204" pitchFamily="34" charset="-128"/>
                <a:ea typeface="Arial Unicode MS" panose="020B0604020202020204" pitchFamily="34" charset="-128"/>
                <a:cs typeface="Arial Unicode MS" panose="020B0604020202020204" pitchFamily="34" charset="-128"/>
              </a:rPr>
              <a:t> data </a:t>
            </a:r>
            <a:r>
              <a:rPr lang="en-AU" sz="1600" dirty="0" err="1">
                <a:latin typeface="Arial Unicode MS" panose="020B0604020202020204" pitchFamily="34" charset="-128"/>
                <a:ea typeface="Arial Unicode MS" panose="020B0604020202020204" pitchFamily="34" charset="-128"/>
                <a:cs typeface="Arial Unicode MS" panose="020B0604020202020204" pitchFamily="34" charset="-128"/>
              </a:rPr>
              <a:t>initatives</a:t>
            </a:r>
            <a:endParaRPr lang="en-AU" sz="16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285750" indent="-285750">
              <a:spcBef>
                <a:spcPts val="0"/>
              </a:spcBef>
              <a:buSzPts val="1600"/>
            </a:pPr>
            <a:endParaRPr lang="en-AU" sz="16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285750" indent="-285750">
              <a:spcBef>
                <a:spcPts val="0"/>
              </a:spcBef>
              <a:buSzPts val="1600"/>
            </a:pPr>
            <a:r>
              <a:rPr lang="en-AU" sz="1600" dirty="0">
                <a:latin typeface="Arial Unicode MS" panose="020B0604020202020204" pitchFamily="34" charset="-128"/>
                <a:ea typeface="Arial Unicode MS" panose="020B0604020202020204" pitchFamily="34" charset="-128"/>
                <a:cs typeface="Arial Unicode MS" panose="020B0604020202020204" pitchFamily="34" charset="-128"/>
              </a:rPr>
              <a:t>Manage linked.data.gov.au namespace</a:t>
            </a:r>
          </a:p>
          <a:p>
            <a:pPr marL="742950" lvl="1" indent="-285750">
              <a:spcBef>
                <a:spcPts val="0"/>
              </a:spcBef>
              <a:buSzPts val="1600"/>
            </a:pPr>
            <a:r>
              <a:rPr lang="en-AU" sz="1400" dirty="0">
                <a:solidFill>
                  <a:srgbClr val="234061"/>
                </a:solidFill>
                <a:latin typeface="Arial Unicode MS" panose="020B0604020202020204" pitchFamily="34" charset="-128"/>
                <a:ea typeface="Arial Unicode MS" panose="020B0604020202020204" pitchFamily="34" charset="-128"/>
                <a:cs typeface="Arial Unicode MS" panose="020B0604020202020204" pitchFamily="34" charset="-128"/>
              </a:rPr>
              <a:t>and provide Guidelines for it’s use</a:t>
            </a:r>
          </a:p>
          <a:p>
            <a:pPr marL="285750" indent="-285750">
              <a:spcBef>
                <a:spcPts val="0"/>
              </a:spcBef>
              <a:buSzPts val="1600"/>
            </a:pPr>
            <a:endParaRPr lang="en-AU" sz="16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285750" indent="-285750">
              <a:spcBef>
                <a:spcPts val="0"/>
              </a:spcBef>
              <a:buSzPts val="1600"/>
            </a:pPr>
            <a:r>
              <a:rPr lang="en-AU" sz="1600" dirty="0">
                <a:latin typeface="Arial Unicode MS" panose="020B0604020202020204" pitchFamily="34" charset="-128"/>
                <a:ea typeface="Arial Unicode MS" panose="020B0604020202020204" pitchFamily="34" charset="-128"/>
                <a:cs typeface="Arial Unicode MS" panose="020B0604020202020204" pitchFamily="34" charset="-128"/>
              </a:rPr>
              <a:t>Starting to register Linked Data resources</a:t>
            </a:r>
          </a:p>
          <a:p>
            <a:pPr marL="742950" lvl="1" indent="-285750">
              <a:spcBef>
                <a:spcPts val="0"/>
              </a:spcBef>
              <a:buSzPts val="1600"/>
            </a:pPr>
            <a:r>
              <a:rPr lang="en-AU" sz="1400" dirty="0">
                <a:solidFill>
                  <a:srgbClr val="234061"/>
                </a:solidFill>
                <a:latin typeface="Arial Unicode MS" panose="020B0604020202020204" pitchFamily="34" charset="-128"/>
                <a:ea typeface="Arial Unicode MS" panose="020B0604020202020204" pitchFamily="34" charset="-128"/>
                <a:cs typeface="Arial Unicode MS" panose="020B0604020202020204" pitchFamily="34" charset="-128"/>
              </a:rPr>
              <a:t>Datasets</a:t>
            </a:r>
          </a:p>
          <a:p>
            <a:pPr marL="742950" lvl="1" indent="-285750">
              <a:spcBef>
                <a:spcPts val="0"/>
              </a:spcBef>
              <a:buSzPts val="1600"/>
            </a:pPr>
            <a:r>
              <a:rPr lang="en-AU" sz="1400" dirty="0">
                <a:solidFill>
                  <a:srgbClr val="234061"/>
                </a:solidFill>
                <a:latin typeface="Arial Unicode MS" panose="020B0604020202020204" pitchFamily="34" charset="-128"/>
                <a:ea typeface="Arial Unicode MS" panose="020B0604020202020204" pitchFamily="34" charset="-128"/>
                <a:cs typeface="Arial Unicode MS" panose="020B0604020202020204" pitchFamily="34" charset="-128"/>
              </a:rPr>
              <a:t>Ontologies</a:t>
            </a:r>
          </a:p>
          <a:p>
            <a:pPr marL="742950" lvl="1" indent="-285750">
              <a:spcBef>
                <a:spcPts val="0"/>
              </a:spcBef>
              <a:buSzPts val="1600"/>
            </a:pPr>
            <a:r>
              <a:rPr lang="en-AU" sz="1400" dirty="0">
                <a:solidFill>
                  <a:srgbClr val="234061"/>
                </a:solidFill>
                <a:latin typeface="Arial Unicode MS" panose="020B0604020202020204" pitchFamily="34" charset="-128"/>
                <a:ea typeface="Arial Unicode MS" panose="020B0604020202020204" pitchFamily="34" charset="-128"/>
                <a:cs typeface="Arial Unicode MS" panose="020B0604020202020204" pitchFamily="34" charset="-128"/>
              </a:rPr>
              <a:t>Others…</a:t>
            </a:r>
          </a:p>
          <a:p>
            <a:pPr marL="0" indent="0">
              <a:spcBef>
                <a:spcPts val="0"/>
              </a:spcBef>
              <a:buSzPts val="1600"/>
              <a:buNone/>
            </a:pPr>
            <a:endParaRPr lang="en-AU" sz="1600" dirty="0">
              <a:solidFill>
                <a:srgbClr val="23406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285750" indent="-285750">
              <a:spcBef>
                <a:spcPts val="0"/>
              </a:spcBef>
              <a:buSzPts val="1600"/>
            </a:pPr>
            <a:r>
              <a:rPr lang="en-AU" sz="1600" dirty="0">
                <a:solidFill>
                  <a:srgbClr val="234061"/>
                </a:solidFill>
                <a:latin typeface="Arial Unicode MS" panose="020B0604020202020204" pitchFamily="34" charset="-128"/>
                <a:ea typeface="Arial Unicode MS" panose="020B0604020202020204" pitchFamily="34" charset="-128"/>
                <a:cs typeface="Arial Unicode MS" panose="020B0604020202020204" pitchFamily="34" charset="-128"/>
              </a:rPr>
              <a:t>Propose </a:t>
            </a:r>
            <a:r>
              <a:rPr lang="en-AU" sz="1600" b="1"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rPr>
              <a:t>AGISO…</a:t>
            </a:r>
            <a:endParaRPr sz="1600" b="1"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sz="3200"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rPr>
              <a:t>AGLDWG Web Presence</a:t>
            </a:r>
            <a:endParaRPr sz="3200"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120" name="Shape 120"/>
          <p:cNvPicPr preferRelativeResize="0"/>
          <p:nvPr/>
        </p:nvPicPr>
        <p:blipFill>
          <a:blip r:embed="rId3">
            <a:alphaModFix/>
          </a:blip>
          <a:stretch>
            <a:fillRect/>
          </a:stretch>
        </p:blipFill>
        <p:spPr>
          <a:xfrm>
            <a:off x="457200" y="1174737"/>
            <a:ext cx="3442916" cy="5135563"/>
          </a:xfrm>
          <a:prstGeom prst="rect">
            <a:avLst/>
          </a:prstGeom>
          <a:noFill/>
          <a:ln>
            <a:noFill/>
          </a:ln>
          <a:effectLst>
            <a:outerShdw blurRad="292100" dist="139700" dir="2700000" algn="tl" rotWithShape="0">
              <a:srgbClr val="333333">
                <a:alpha val="64709"/>
              </a:srgbClr>
            </a:outerShdw>
          </a:effectLst>
        </p:spPr>
      </p:pic>
      <p:pic>
        <p:nvPicPr>
          <p:cNvPr id="121" name="Shape 121"/>
          <p:cNvPicPr preferRelativeResize="0"/>
          <p:nvPr/>
        </p:nvPicPr>
        <p:blipFill>
          <a:blip r:embed="rId4">
            <a:alphaModFix/>
          </a:blip>
          <a:stretch>
            <a:fillRect/>
          </a:stretch>
        </p:blipFill>
        <p:spPr>
          <a:xfrm>
            <a:off x="4689692" y="1174737"/>
            <a:ext cx="4335288" cy="5135561"/>
          </a:xfrm>
          <a:prstGeom prst="rect">
            <a:avLst/>
          </a:prstGeom>
          <a:noFill/>
          <a:ln>
            <a:noFill/>
          </a:ln>
          <a:effectLst>
            <a:outerShdw blurRad="292100" dist="139700" dir="2700000" algn="tl" rotWithShape="0">
              <a:srgbClr val="333333">
                <a:alpha val="64709"/>
              </a:srgbClr>
            </a:outerShdw>
          </a:effectLst>
        </p:spPr>
      </p:pic>
      <p:sp>
        <p:nvSpPr>
          <p:cNvPr id="122" name="Shape 122"/>
          <p:cNvSpPr/>
          <p:nvPr/>
        </p:nvSpPr>
        <p:spPr>
          <a:xfrm>
            <a:off x="457200" y="6373008"/>
            <a:ext cx="4154700" cy="415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u="sng" dirty="0">
                <a:solidFill>
                  <a:srgbClr val="723C3D"/>
                </a:solidFill>
                <a:latin typeface="Courier" pitchFamily="2" charset="0"/>
                <a:sym typeface="Arial"/>
                <a:hlinkClick r:id="rId5"/>
              </a:rPr>
              <a:t>http://</a:t>
            </a:r>
            <a:r>
              <a:rPr lang="en-US" sz="1800" u="sng" dirty="0" err="1">
                <a:solidFill>
                  <a:srgbClr val="723C3D"/>
                </a:solidFill>
                <a:latin typeface="Courier" pitchFamily="2" charset="0"/>
                <a:sym typeface="Arial"/>
                <a:hlinkClick r:id="rId5"/>
              </a:rPr>
              <a:t>linked.data.gov.au</a:t>
            </a:r>
            <a:endParaRPr sz="1800" dirty="0">
              <a:latin typeface="Courier" pitchFamily="2" charset="0"/>
            </a:endParaRPr>
          </a:p>
        </p:txBody>
      </p:sp>
      <p:sp>
        <p:nvSpPr>
          <p:cNvPr id="123" name="Shape 123"/>
          <p:cNvSpPr txBox="1"/>
          <p:nvPr/>
        </p:nvSpPr>
        <p:spPr>
          <a:xfrm>
            <a:off x="4611900" y="6331308"/>
            <a:ext cx="4532100" cy="41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dirty="0">
                <a:solidFill>
                  <a:srgbClr val="234061"/>
                </a:solidFill>
                <a:latin typeface="Courier" pitchFamily="2" charset="0"/>
                <a:hlinkClick r:id="rId6"/>
              </a:rPr>
              <a:t>https://</a:t>
            </a:r>
            <a:r>
              <a:rPr lang="en-US" sz="1800" dirty="0" err="1">
                <a:solidFill>
                  <a:srgbClr val="234061"/>
                </a:solidFill>
                <a:latin typeface="Courier" pitchFamily="2" charset="0"/>
                <a:hlinkClick r:id="rId6"/>
              </a:rPr>
              <a:t>github.com</a:t>
            </a:r>
            <a:r>
              <a:rPr lang="en-US" sz="1800" dirty="0">
                <a:solidFill>
                  <a:srgbClr val="234061"/>
                </a:solidFill>
                <a:latin typeface="Courier" pitchFamily="2" charset="0"/>
                <a:hlinkClick r:id="rId6"/>
              </a:rPr>
              <a:t>/AGLDWG</a:t>
            </a:r>
            <a:endParaRPr sz="1800" dirty="0">
              <a:solidFill>
                <a:srgbClr val="234061"/>
              </a:solidFill>
              <a:latin typeface="Courier" pitchFamily="2" charset="0"/>
            </a:endParaRPr>
          </a:p>
        </p:txBody>
      </p:sp>
    </p:spTree>
    <p:extLst>
      <p:ext uri="{BB962C8B-B14F-4D97-AF65-F5344CB8AC3E}">
        <p14:creationId xmlns:p14="http://schemas.microsoft.com/office/powerpoint/2010/main" val="2393911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en-US" sz="3200"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rPr>
              <a:t>Aust Govt Integrated Set of Ontologies (AGISO)</a:t>
            </a:r>
            <a:endParaRPr sz="3000" b="0" dirty="0"/>
          </a:p>
        </p:txBody>
      </p:sp>
      <p:sp>
        <p:nvSpPr>
          <p:cNvPr id="185" name="Shape 18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rtl="0">
              <a:lnSpc>
                <a:spcPct val="150000"/>
              </a:lnSpc>
              <a:spcBef>
                <a:spcPts val="640"/>
              </a:spcBef>
              <a:spcAft>
                <a:spcPts val="600"/>
              </a:spcAft>
              <a:buClr>
                <a:schemeClr val="dk1"/>
              </a:buClr>
              <a:buSzPts val="1100"/>
              <a:buFont typeface="Arial"/>
              <a:buNone/>
            </a:pP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The WG is in the process of developing a proposal for an </a:t>
            </a:r>
            <a:r>
              <a:rPr lang="en-US" sz="1600" u="sng" dirty="0">
                <a:latin typeface="Arial Unicode MS" panose="020B0604020202020204" pitchFamily="34" charset="-128"/>
                <a:ea typeface="Arial Unicode MS" panose="020B0604020202020204" pitchFamily="34" charset="-128"/>
                <a:cs typeface="Arial Unicode MS" panose="020B0604020202020204" pitchFamily="34" charset="-128"/>
              </a:rPr>
              <a:t>integrated set of ontologies</a:t>
            </a:r>
            <a:endParaRPr sz="1600" u="sng"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marR="0" lvl="0" indent="-342900" algn="l" rtl="0">
              <a:lnSpc>
                <a:spcPct val="150000"/>
              </a:lnSpc>
              <a:spcBef>
                <a:spcPts val="640"/>
              </a:spcBef>
              <a:spcAft>
                <a:spcPts val="600"/>
              </a:spcAft>
              <a:buSzPts val="1800"/>
              <a:buChar char="•"/>
            </a:pP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Currently, there are several ontologies (e.g. Dataset ontology, AGRIF) being developed with a ‘whole of government’ focus</a:t>
            </a:r>
            <a:endParaRPr sz="16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marR="0" lvl="0" indent="-342900" algn="l" rtl="0">
              <a:lnSpc>
                <a:spcPct val="150000"/>
              </a:lnSpc>
              <a:spcBef>
                <a:spcPts val="0"/>
              </a:spcBef>
              <a:spcAft>
                <a:spcPts val="600"/>
              </a:spcAft>
              <a:buSzPts val="1800"/>
              <a:buChar char="•"/>
            </a:pP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AGISO aims to integrate these and future ontologies allowing them to be used individually or collectively in a seamless way: as if they were one data model</a:t>
            </a:r>
            <a:endParaRPr sz="16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marR="0" lvl="0" indent="-342900" algn="l" rtl="0">
              <a:lnSpc>
                <a:spcPct val="150000"/>
              </a:lnSpc>
              <a:spcBef>
                <a:spcPts val="0"/>
              </a:spcBef>
              <a:spcAft>
                <a:spcPts val="600"/>
              </a:spcAft>
              <a:buSzPts val="1800"/>
              <a:buChar char="•"/>
            </a:pP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In making this proposal, the AGLDWG steps beyond international precedent regarding government Linked Data initiatives, in that we intend to provide semantic modelling resources and governance, not just guidelines and recommendations for Linked Data publication</a:t>
            </a:r>
            <a:endParaRPr sz="16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en-US" sz="3200"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rPr>
              <a:t>AGISO cont.</a:t>
            </a:r>
            <a:endParaRPr sz="3000" b="0" dirty="0"/>
          </a:p>
        </p:txBody>
      </p:sp>
      <p:sp>
        <p:nvSpPr>
          <p:cNvPr id="185" name="Shape 18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rtl="0">
              <a:spcBef>
                <a:spcPts val="640"/>
              </a:spcBef>
              <a:spcAft>
                <a:spcPts val="600"/>
              </a:spcAft>
              <a:buClr>
                <a:schemeClr val="dk1"/>
              </a:buClr>
              <a:buSzPts val="1100"/>
              <a:buFont typeface="Arial"/>
              <a:buNone/>
            </a:pPr>
            <a:r>
              <a:rPr lang="en-AU" sz="1600" b="1" dirty="0">
                <a:latin typeface="Arial Unicode MS" panose="020B0604020202020204" pitchFamily="34" charset="-128"/>
                <a:ea typeface="Arial Unicode MS" panose="020B0604020202020204" pitchFamily="34" charset="-128"/>
                <a:cs typeface="Arial Unicode MS" panose="020B0604020202020204" pitchFamily="34" charset="-128"/>
              </a:rPr>
              <a:t>Expected methods</a:t>
            </a:r>
          </a:p>
          <a:p>
            <a:pPr marL="0" indent="0">
              <a:spcBef>
                <a:spcPts val="640"/>
              </a:spcBef>
              <a:spcAft>
                <a:spcPts val="600"/>
              </a:spcAft>
              <a:buClr>
                <a:schemeClr val="dk1"/>
              </a:buClr>
              <a:buSzPts val="1100"/>
              <a:buNone/>
            </a:pPr>
            <a:r>
              <a:rPr lang="en-AU" sz="1600" dirty="0">
                <a:latin typeface="Arial Unicode MS" panose="020B0604020202020204" pitchFamily="34" charset="-128"/>
                <a:ea typeface="Arial Unicode MS" panose="020B0604020202020204" pitchFamily="34" charset="-128"/>
                <a:cs typeface="Arial Unicode MS" panose="020B0604020202020204" pitchFamily="34" charset="-128"/>
              </a:rPr>
              <a:t>A new ontology is submitted:</a:t>
            </a:r>
          </a:p>
          <a:p>
            <a:pPr lvl="0" indent="-330200">
              <a:lnSpc>
                <a:spcPct val="150000"/>
              </a:lnSpc>
              <a:spcBef>
                <a:spcPts val="0"/>
              </a:spcBef>
              <a:buSzPts val="1600"/>
            </a:pPr>
            <a:r>
              <a:rPr lang="en-AU" sz="1600" dirty="0">
                <a:latin typeface="Arial Unicode MS" panose="020B0604020202020204" pitchFamily="34" charset="-128"/>
                <a:ea typeface="Arial Unicode MS" panose="020B0604020202020204" pitchFamily="34" charset="-128"/>
                <a:cs typeface="Arial Unicode MS" panose="020B0604020202020204" pitchFamily="34" charset="-128"/>
              </a:rPr>
              <a:t>Proponent </a:t>
            </a:r>
            <a:r>
              <a:rPr lang="en-AU" sz="1600" i="1" dirty="0">
                <a:latin typeface="Arial Unicode MS" panose="020B0604020202020204" pitchFamily="34" charset="-128"/>
                <a:ea typeface="Arial Unicode MS" panose="020B0604020202020204" pitchFamily="34" charset="-128"/>
                <a:cs typeface="Arial Unicode MS" panose="020B0604020202020204" pitchFamily="34" charset="-128"/>
              </a:rPr>
              <a:t>should</a:t>
            </a:r>
            <a:r>
              <a:rPr lang="en-AU" sz="1600" dirty="0">
                <a:latin typeface="Arial Unicode MS" panose="020B0604020202020204" pitchFamily="34" charset="-128"/>
                <a:ea typeface="Arial Unicode MS" panose="020B0604020202020204" pitchFamily="34" charset="-128"/>
                <a:cs typeface="Arial Unicode MS" panose="020B0604020202020204" pitchFamily="34" charset="-128"/>
              </a:rPr>
              <a:t> model with AGISO in mind</a:t>
            </a:r>
          </a:p>
          <a:p>
            <a:pPr lvl="0" indent="-330200">
              <a:lnSpc>
                <a:spcPct val="150000"/>
              </a:lnSpc>
              <a:spcBef>
                <a:spcPts val="0"/>
              </a:spcBef>
              <a:buSzPts val="1600"/>
            </a:pPr>
            <a:r>
              <a:rPr lang="en-AU" sz="1600" dirty="0">
                <a:latin typeface="Arial Unicode MS" panose="020B0604020202020204" pitchFamily="34" charset="-128"/>
                <a:ea typeface="Arial Unicode MS" panose="020B0604020202020204" pitchFamily="34" charset="-128"/>
                <a:cs typeface="Arial Unicode MS" panose="020B0604020202020204" pitchFamily="34" charset="-128"/>
              </a:rPr>
              <a:t>Proponent </a:t>
            </a:r>
            <a:r>
              <a:rPr lang="en-AU" sz="1600" i="1" dirty="0">
                <a:latin typeface="Arial Unicode MS" panose="020B0604020202020204" pitchFamily="34" charset="-128"/>
                <a:ea typeface="Arial Unicode MS" panose="020B0604020202020204" pitchFamily="34" charset="-128"/>
                <a:cs typeface="Arial Unicode MS" panose="020B0604020202020204" pitchFamily="34" charset="-128"/>
              </a:rPr>
              <a:t>must</a:t>
            </a:r>
            <a:r>
              <a:rPr lang="en-AU" sz="1600" dirty="0">
                <a:latin typeface="Arial Unicode MS" panose="020B0604020202020204" pitchFamily="34" charset="-128"/>
                <a:ea typeface="Arial Unicode MS" panose="020B0604020202020204" pitchFamily="34" charset="-128"/>
                <a:cs typeface="Arial Unicode MS" panose="020B0604020202020204" pitchFamily="34" charset="-128"/>
              </a:rPr>
              <a:t> present the ontology to an association testing tool</a:t>
            </a:r>
          </a:p>
          <a:p>
            <a:pPr lvl="0" indent="-330200">
              <a:lnSpc>
                <a:spcPct val="150000"/>
              </a:lnSpc>
              <a:spcBef>
                <a:spcPts val="0"/>
              </a:spcBef>
              <a:buSzPts val="1600"/>
            </a:pPr>
            <a:r>
              <a:rPr lang="en-AU" sz="1600" dirty="0">
                <a:latin typeface="Arial Unicode MS" panose="020B0604020202020204" pitchFamily="34" charset="-128"/>
                <a:ea typeface="Arial Unicode MS" panose="020B0604020202020204" pitchFamily="34" charset="-128"/>
                <a:cs typeface="Arial Unicode MS" panose="020B0604020202020204" pitchFamily="34" charset="-128"/>
              </a:rPr>
              <a:t>AT Tool will indicate how, if at all, the ontology’s elements link to the existing AGISO ontologies</a:t>
            </a:r>
          </a:p>
          <a:p>
            <a:pPr lvl="1" indent="-330200">
              <a:lnSpc>
                <a:spcPct val="150000"/>
              </a:lnSpc>
              <a:spcBef>
                <a:spcPts val="0"/>
              </a:spcBef>
              <a:buSzPts val="1600"/>
            </a:pPr>
            <a:r>
              <a:rPr lang="en-AU" sz="1400" dirty="0">
                <a:solidFill>
                  <a:srgbClr val="234061"/>
                </a:solidFill>
                <a:latin typeface="Arial Unicode MS" panose="020B0604020202020204" pitchFamily="34" charset="-128"/>
                <a:ea typeface="Arial Unicode MS" panose="020B0604020202020204" pitchFamily="34" charset="-128"/>
                <a:cs typeface="Arial Unicode MS" panose="020B0604020202020204" pitchFamily="34" charset="-128"/>
              </a:rPr>
              <a:t>Tool assists, but does not complete, compliance processes: links made will be indicative only, human oversight needed</a:t>
            </a:r>
          </a:p>
          <a:p>
            <a:pPr lvl="1" indent="-330200">
              <a:lnSpc>
                <a:spcPct val="150000"/>
              </a:lnSpc>
              <a:spcBef>
                <a:spcPts val="0"/>
              </a:spcBef>
              <a:buSzPts val="1600"/>
            </a:pPr>
            <a:r>
              <a:rPr lang="en-AU" sz="1400" dirty="0">
                <a:solidFill>
                  <a:srgbClr val="234061"/>
                </a:solidFill>
                <a:latin typeface="Arial Unicode MS" panose="020B0604020202020204" pitchFamily="34" charset="-128"/>
                <a:ea typeface="Arial Unicode MS" panose="020B0604020202020204" pitchFamily="34" charset="-128"/>
                <a:cs typeface="Arial Unicode MS" panose="020B0604020202020204" pitchFamily="34" charset="-128"/>
              </a:rPr>
              <a:t>Unlinked classes especially scrutinised to determine reason for non-linking (non-reuse)</a:t>
            </a:r>
          </a:p>
          <a:p>
            <a:pPr indent="-330200">
              <a:lnSpc>
                <a:spcPct val="150000"/>
              </a:lnSpc>
              <a:spcBef>
                <a:spcPts val="0"/>
              </a:spcBef>
              <a:buSzPts val="1600"/>
            </a:pPr>
            <a:r>
              <a:rPr lang="en-AU" sz="1600" dirty="0">
                <a:solidFill>
                  <a:srgbClr val="234061"/>
                </a:solidFill>
                <a:latin typeface="Arial Unicode MS" panose="020B0604020202020204" pitchFamily="34" charset="-128"/>
                <a:ea typeface="Arial Unicode MS" panose="020B0604020202020204" pitchFamily="34" charset="-128"/>
                <a:cs typeface="Arial Unicode MS" panose="020B0604020202020204" pitchFamily="34" charset="-128"/>
              </a:rPr>
              <a:t>WG publishes ontology into AGISO if satisfied with level of reuse</a:t>
            </a:r>
          </a:p>
        </p:txBody>
      </p:sp>
    </p:spTree>
    <p:extLst>
      <p:ext uri="{BB962C8B-B14F-4D97-AF65-F5344CB8AC3E}">
        <p14:creationId xmlns:p14="http://schemas.microsoft.com/office/powerpoint/2010/main" val="2895060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en-US" sz="3200"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rPr>
              <a:t>AGISO cont. – LOC-I</a:t>
            </a:r>
            <a:endParaRPr sz="3000" b="0" dirty="0"/>
          </a:p>
        </p:txBody>
      </p:sp>
      <p:sp>
        <p:nvSpPr>
          <p:cNvPr id="185" name="Shape 185"/>
          <p:cNvSpPr txBox="1">
            <a:spLocks noGrp="1"/>
          </p:cNvSpPr>
          <p:nvPr>
            <p:ph type="body" idx="1"/>
          </p:nvPr>
        </p:nvSpPr>
        <p:spPr>
          <a:xfrm>
            <a:off x="457200" y="1600200"/>
            <a:ext cx="8229600" cy="4525963"/>
          </a:xfrm>
          <a:prstGeom prst="rect">
            <a:avLst/>
          </a:prstGeom>
        </p:spPr>
        <p:txBody>
          <a:bodyPr spcFirstLastPara="1" wrap="square" lIns="91425" tIns="91425" rIns="91425" bIns="91425" anchor="t" anchorCtr="0">
            <a:noAutofit/>
          </a:bodyPr>
          <a:lstStyle/>
          <a:p>
            <a:pPr marL="0" lvl="0" indent="0" rtl="0">
              <a:spcBef>
                <a:spcPts val="640"/>
              </a:spcBef>
              <a:spcAft>
                <a:spcPts val="600"/>
              </a:spcAft>
              <a:buClr>
                <a:schemeClr val="dk1"/>
              </a:buClr>
              <a:buSzPts val="1100"/>
              <a:buFont typeface="Arial"/>
              <a:buNone/>
            </a:pPr>
            <a:r>
              <a:rPr lang="en-AU" sz="1600" b="1" dirty="0">
                <a:latin typeface="Arial Unicode MS" panose="020B0604020202020204" pitchFamily="34" charset="-128"/>
                <a:ea typeface="Arial Unicode MS" panose="020B0604020202020204" pitchFamily="34" charset="-128"/>
                <a:cs typeface="Arial Unicode MS" panose="020B0604020202020204" pitchFamily="34" charset="-128"/>
              </a:rPr>
              <a:t>First implementation test in LOC-I project, July 2018+</a:t>
            </a:r>
            <a:endParaRPr lang="en-AU" sz="1600" b="1" dirty="0">
              <a:solidFill>
                <a:srgbClr val="23406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285750" indent="-285750">
              <a:spcBef>
                <a:spcPts val="640"/>
              </a:spcBef>
              <a:spcAft>
                <a:spcPts val="600"/>
              </a:spcAft>
              <a:buClr>
                <a:schemeClr val="dk1"/>
              </a:buClr>
              <a:buSzPct val="100000"/>
            </a:pPr>
            <a:r>
              <a:rPr lang="en-AU" sz="1600" dirty="0">
                <a:solidFill>
                  <a:srgbClr val="234061"/>
                </a:solidFill>
                <a:latin typeface="Arial Unicode MS" panose="020B0604020202020204" pitchFamily="34" charset="-128"/>
                <a:ea typeface="Arial Unicode MS" panose="020B0604020202020204" pitchFamily="34" charset="-128"/>
                <a:cs typeface="Arial Unicode MS" panose="020B0604020202020204" pitchFamily="34" charset="-128"/>
              </a:rPr>
              <a:t>Some parts of AGISO will be tested as a series of integrated ontologies will be made for the LOC-I (Location Integrator) Linked Data project is undertaken</a:t>
            </a:r>
          </a:p>
          <a:p>
            <a:pPr marL="285750" indent="-285750">
              <a:spcBef>
                <a:spcPts val="640"/>
              </a:spcBef>
              <a:spcAft>
                <a:spcPts val="600"/>
              </a:spcAft>
              <a:buClr>
                <a:schemeClr val="dk1"/>
              </a:buClr>
              <a:buSzPct val="100000"/>
            </a:pPr>
            <a:r>
              <a:rPr lang="en-AU" sz="1600" dirty="0">
                <a:solidFill>
                  <a:srgbClr val="234061"/>
                </a:solidFill>
                <a:latin typeface="Arial Unicode MS" panose="020B0604020202020204" pitchFamily="34" charset="-128"/>
                <a:ea typeface="Arial Unicode MS" panose="020B0604020202020204" pitchFamily="34" charset="-128"/>
                <a:cs typeface="Arial Unicode MS" panose="020B0604020202020204" pitchFamily="34" charset="-128"/>
              </a:rPr>
              <a:t>LOC-I:</a:t>
            </a:r>
          </a:p>
        </p:txBody>
      </p:sp>
      <p:sp>
        <p:nvSpPr>
          <p:cNvPr id="2" name="Flowchart: Magnetic Disk 1">
            <a:extLst>
              <a:ext uri="{FF2B5EF4-FFF2-40B4-BE49-F238E27FC236}">
                <a16:creationId xmlns:a16="http://schemas.microsoft.com/office/drawing/2014/main" id="{021DF3D0-CF52-4A18-A5FB-92B2C5F9EB90}"/>
              </a:ext>
            </a:extLst>
          </p:cNvPr>
          <p:cNvSpPr/>
          <p:nvPr/>
        </p:nvSpPr>
        <p:spPr>
          <a:xfrm>
            <a:off x="1454257" y="3642099"/>
            <a:ext cx="1115878" cy="93764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Govt. Data</a:t>
            </a:r>
          </a:p>
        </p:txBody>
      </p:sp>
      <p:sp>
        <p:nvSpPr>
          <p:cNvPr id="5" name="Flowchart: Magnetic Disk 4">
            <a:extLst>
              <a:ext uri="{FF2B5EF4-FFF2-40B4-BE49-F238E27FC236}">
                <a16:creationId xmlns:a16="http://schemas.microsoft.com/office/drawing/2014/main" id="{D81ED9B8-BB8F-49C1-9AB4-11F26BFA14F9}"/>
              </a:ext>
            </a:extLst>
          </p:cNvPr>
          <p:cNvSpPr/>
          <p:nvPr/>
        </p:nvSpPr>
        <p:spPr>
          <a:xfrm>
            <a:off x="3946902" y="3642098"/>
            <a:ext cx="1115878" cy="937647"/>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Business Data</a:t>
            </a:r>
          </a:p>
        </p:txBody>
      </p:sp>
      <p:sp>
        <p:nvSpPr>
          <p:cNvPr id="6" name="Flowchart: Magnetic Disk 5">
            <a:extLst>
              <a:ext uri="{FF2B5EF4-FFF2-40B4-BE49-F238E27FC236}">
                <a16:creationId xmlns:a16="http://schemas.microsoft.com/office/drawing/2014/main" id="{263BA3FE-C529-446A-A990-0F9AC98AD900}"/>
              </a:ext>
            </a:extLst>
          </p:cNvPr>
          <p:cNvSpPr/>
          <p:nvPr/>
        </p:nvSpPr>
        <p:spPr>
          <a:xfrm>
            <a:off x="6439547" y="3642101"/>
            <a:ext cx="1115878" cy="937647"/>
          </a:xfrm>
          <a:prstGeom prst="flowChartMagneticDisk">
            <a:avLst/>
          </a:prstGeom>
          <a:solidFill>
            <a:srgbClr val="92D050"/>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Enviro Data</a:t>
            </a:r>
          </a:p>
        </p:txBody>
      </p:sp>
      <p:sp>
        <p:nvSpPr>
          <p:cNvPr id="7" name="Flowchart: Magnetic Disk 6">
            <a:extLst>
              <a:ext uri="{FF2B5EF4-FFF2-40B4-BE49-F238E27FC236}">
                <a16:creationId xmlns:a16="http://schemas.microsoft.com/office/drawing/2014/main" id="{F35E0B4F-30A9-42B9-B9C5-D28A17004AA0}"/>
              </a:ext>
            </a:extLst>
          </p:cNvPr>
          <p:cNvSpPr/>
          <p:nvPr/>
        </p:nvSpPr>
        <p:spPr>
          <a:xfrm>
            <a:off x="2570135" y="5543266"/>
            <a:ext cx="1115878" cy="576856"/>
          </a:xfrm>
          <a:prstGeom prst="flowChartMagneticDisk">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Geofabric</a:t>
            </a:r>
          </a:p>
        </p:txBody>
      </p:sp>
      <p:sp>
        <p:nvSpPr>
          <p:cNvPr id="8" name="Flowchart: Magnetic Disk 7">
            <a:extLst>
              <a:ext uri="{FF2B5EF4-FFF2-40B4-BE49-F238E27FC236}">
                <a16:creationId xmlns:a16="http://schemas.microsoft.com/office/drawing/2014/main" id="{598CD2AA-A13F-41AA-B4BC-6020FA95632C}"/>
              </a:ext>
            </a:extLst>
          </p:cNvPr>
          <p:cNvSpPr/>
          <p:nvPr/>
        </p:nvSpPr>
        <p:spPr>
          <a:xfrm>
            <a:off x="3946902" y="5543266"/>
            <a:ext cx="1115878" cy="576856"/>
          </a:xfrm>
          <a:prstGeom prst="flowChartMagneticDisk">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G-NAF</a:t>
            </a:r>
          </a:p>
        </p:txBody>
      </p:sp>
      <p:sp>
        <p:nvSpPr>
          <p:cNvPr id="9" name="Flowchart: Magnetic Disk 8">
            <a:extLst>
              <a:ext uri="{FF2B5EF4-FFF2-40B4-BE49-F238E27FC236}">
                <a16:creationId xmlns:a16="http://schemas.microsoft.com/office/drawing/2014/main" id="{8FA60DE0-BBF6-4C76-8516-B8DB7B003A71}"/>
              </a:ext>
            </a:extLst>
          </p:cNvPr>
          <p:cNvSpPr/>
          <p:nvPr/>
        </p:nvSpPr>
        <p:spPr>
          <a:xfrm>
            <a:off x="5323669" y="5549307"/>
            <a:ext cx="1115878" cy="576856"/>
          </a:xfrm>
          <a:prstGeom prst="flowChartMagneticDisk">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err="1">
                <a:solidFill>
                  <a:schemeClr val="tx1"/>
                </a:solidFill>
              </a:rPr>
              <a:t>Adm</a:t>
            </a:r>
            <a:r>
              <a:rPr lang="en-AU" dirty="0">
                <a:solidFill>
                  <a:schemeClr val="tx1"/>
                </a:solidFill>
              </a:rPr>
              <a:t> </a:t>
            </a:r>
            <a:r>
              <a:rPr lang="en-AU" dirty="0" err="1">
                <a:solidFill>
                  <a:schemeClr val="tx1"/>
                </a:solidFill>
              </a:rPr>
              <a:t>Bnds</a:t>
            </a:r>
            <a:endParaRPr lang="en-AU" dirty="0">
              <a:solidFill>
                <a:schemeClr val="tx1"/>
              </a:solidFill>
            </a:endParaRPr>
          </a:p>
        </p:txBody>
      </p:sp>
      <p:cxnSp>
        <p:nvCxnSpPr>
          <p:cNvPr id="4" name="Straight Arrow Connector 3">
            <a:extLst>
              <a:ext uri="{FF2B5EF4-FFF2-40B4-BE49-F238E27FC236}">
                <a16:creationId xmlns:a16="http://schemas.microsoft.com/office/drawing/2014/main" id="{DDF3A21F-0BC6-4AEE-A954-1568B3D56E3D}"/>
              </a:ext>
            </a:extLst>
          </p:cNvPr>
          <p:cNvCxnSpPr>
            <a:stCxn id="2" idx="3"/>
            <a:endCxn id="7" idx="2"/>
          </p:cNvCxnSpPr>
          <p:nvPr/>
        </p:nvCxnSpPr>
        <p:spPr>
          <a:xfrm>
            <a:off x="2012196" y="4579746"/>
            <a:ext cx="557939" cy="1251948"/>
          </a:xfrm>
          <a:prstGeom prst="straightConnector1">
            <a:avLst/>
          </a:prstGeom>
          <a:ln w="12700">
            <a:prstDash val="dash"/>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EC23B213-9CE6-4983-B450-601FBEE7CECF}"/>
              </a:ext>
            </a:extLst>
          </p:cNvPr>
          <p:cNvCxnSpPr>
            <a:cxnSpLocks/>
            <a:stCxn id="6" idx="3"/>
            <a:endCxn id="9" idx="4"/>
          </p:cNvCxnSpPr>
          <p:nvPr/>
        </p:nvCxnSpPr>
        <p:spPr>
          <a:xfrm flipH="1">
            <a:off x="6439547" y="4579748"/>
            <a:ext cx="557939" cy="1257987"/>
          </a:xfrm>
          <a:prstGeom prst="straightConnector1">
            <a:avLst/>
          </a:prstGeom>
          <a:ln w="12700">
            <a:prstDash val="dash"/>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5A7B5847-1028-45D2-A826-967DC9F213BF}"/>
              </a:ext>
            </a:extLst>
          </p:cNvPr>
          <p:cNvCxnSpPr>
            <a:cxnSpLocks/>
            <a:stCxn id="5" idx="3"/>
            <a:endCxn id="8" idx="1"/>
          </p:cNvCxnSpPr>
          <p:nvPr/>
        </p:nvCxnSpPr>
        <p:spPr>
          <a:xfrm>
            <a:off x="4504841" y="4579745"/>
            <a:ext cx="0" cy="963521"/>
          </a:xfrm>
          <a:prstGeom prst="straightConnector1">
            <a:avLst/>
          </a:prstGeom>
          <a:ln w="12700">
            <a:prstDash val="dash"/>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3D1E9D33-A4D6-4B05-BC76-3478449FC7CE}"/>
              </a:ext>
            </a:extLst>
          </p:cNvPr>
          <p:cNvSpPr txBox="1"/>
          <p:nvPr/>
        </p:nvSpPr>
        <p:spPr>
          <a:xfrm>
            <a:off x="630153" y="5008142"/>
            <a:ext cx="1648208" cy="307777"/>
          </a:xfrm>
          <a:prstGeom prst="rect">
            <a:avLst/>
          </a:prstGeom>
          <a:noFill/>
        </p:spPr>
        <p:txBody>
          <a:bodyPr wrap="none" rtlCol="0">
            <a:spAutoFit/>
          </a:bodyPr>
          <a:lstStyle/>
          <a:p>
            <a:r>
              <a:rPr lang="en-AU" dirty="0"/>
              <a:t>spatial association</a:t>
            </a:r>
          </a:p>
        </p:txBody>
      </p:sp>
      <p:sp>
        <p:nvSpPr>
          <p:cNvPr id="20" name="TextBox 19">
            <a:extLst>
              <a:ext uri="{FF2B5EF4-FFF2-40B4-BE49-F238E27FC236}">
                <a16:creationId xmlns:a16="http://schemas.microsoft.com/office/drawing/2014/main" id="{EE385138-62F2-42B5-A1EE-E57D46AB6EE4}"/>
              </a:ext>
            </a:extLst>
          </p:cNvPr>
          <p:cNvSpPr txBox="1"/>
          <p:nvPr/>
        </p:nvSpPr>
        <p:spPr>
          <a:xfrm>
            <a:off x="2831024" y="4811317"/>
            <a:ext cx="1648208" cy="307777"/>
          </a:xfrm>
          <a:prstGeom prst="rect">
            <a:avLst/>
          </a:prstGeom>
          <a:noFill/>
        </p:spPr>
        <p:txBody>
          <a:bodyPr wrap="none" rtlCol="0">
            <a:spAutoFit/>
          </a:bodyPr>
          <a:lstStyle/>
          <a:p>
            <a:r>
              <a:rPr lang="en-AU" dirty="0"/>
              <a:t>spatial association</a:t>
            </a:r>
          </a:p>
        </p:txBody>
      </p:sp>
      <p:sp>
        <p:nvSpPr>
          <p:cNvPr id="21" name="TextBox 20">
            <a:extLst>
              <a:ext uri="{FF2B5EF4-FFF2-40B4-BE49-F238E27FC236}">
                <a16:creationId xmlns:a16="http://schemas.microsoft.com/office/drawing/2014/main" id="{0F2ABE9D-D54F-42CA-A1A4-67D279612A29}"/>
              </a:ext>
            </a:extLst>
          </p:cNvPr>
          <p:cNvSpPr txBox="1"/>
          <p:nvPr/>
        </p:nvSpPr>
        <p:spPr>
          <a:xfrm>
            <a:off x="5105399" y="4977445"/>
            <a:ext cx="1648208" cy="307777"/>
          </a:xfrm>
          <a:prstGeom prst="rect">
            <a:avLst/>
          </a:prstGeom>
          <a:noFill/>
        </p:spPr>
        <p:txBody>
          <a:bodyPr wrap="none" rtlCol="0">
            <a:spAutoFit/>
          </a:bodyPr>
          <a:lstStyle/>
          <a:p>
            <a:r>
              <a:rPr lang="en-AU" dirty="0"/>
              <a:t>spatial association</a:t>
            </a:r>
          </a:p>
        </p:txBody>
      </p:sp>
      <p:cxnSp>
        <p:nvCxnSpPr>
          <p:cNvPr id="31" name="Connector: Elbow 30">
            <a:extLst>
              <a:ext uri="{FF2B5EF4-FFF2-40B4-BE49-F238E27FC236}">
                <a16:creationId xmlns:a16="http://schemas.microsoft.com/office/drawing/2014/main" id="{1A576060-A371-46BB-951F-304079FE4DA8}"/>
              </a:ext>
            </a:extLst>
          </p:cNvPr>
          <p:cNvCxnSpPr>
            <a:cxnSpLocks/>
            <a:stCxn id="9" idx="3"/>
            <a:endCxn id="7" idx="3"/>
          </p:cNvCxnSpPr>
          <p:nvPr/>
        </p:nvCxnSpPr>
        <p:spPr>
          <a:xfrm rot="5400000" flipH="1">
            <a:off x="4501820" y="4746376"/>
            <a:ext cx="6041" cy="2753534"/>
          </a:xfrm>
          <a:prstGeom prst="bentConnector3">
            <a:avLst>
              <a:gd name="adj1" fmla="val -3784142"/>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28406D8-FF8F-4CC4-9025-C7554950643A}"/>
              </a:ext>
            </a:extLst>
          </p:cNvPr>
          <p:cNvCxnSpPr>
            <a:cxnSpLocks/>
            <a:stCxn id="9" idx="2"/>
            <a:endCxn id="8" idx="4"/>
          </p:cNvCxnSpPr>
          <p:nvPr/>
        </p:nvCxnSpPr>
        <p:spPr>
          <a:xfrm flipH="1" flipV="1">
            <a:off x="5062780" y="5831694"/>
            <a:ext cx="260889" cy="6041"/>
          </a:xfrm>
          <a:prstGeom prst="straightConnector1">
            <a:avLst/>
          </a:prstGeom>
          <a:ln w="12700">
            <a:prstDash val="solid"/>
            <a:headEnd type="triangle"/>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220B53AE-53D3-4951-BF23-2B4CDFCD1420}"/>
              </a:ext>
            </a:extLst>
          </p:cNvPr>
          <p:cNvCxnSpPr>
            <a:cxnSpLocks/>
            <a:stCxn id="8" idx="2"/>
            <a:endCxn id="7" idx="4"/>
          </p:cNvCxnSpPr>
          <p:nvPr/>
        </p:nvCxnSpPr>
        <p:spPr>
          <a:xfrm flipH="1">
            <a:off x="3686013" y="5831694"/>
            <a:ext cx="260889" cy="0"/>
          </a:xfrm>
          <a:prstGeom prst="straightConnector1">
            <a:avLst/>
          </a:prstGeom>
          <a:ln w="12700">
            <a:prstDash val="solid"/>
            <a:headEnd type="triangle"/>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880BBFB1-28E2-409A-9ACC-C34DC4A05A8A}"/>
              </a:ext>
            </a:extLst>
          </p:cNvPr>
          <p:cNvSpPr txBox="1"/>
          <p:nvPr/>
        </p:nvSpPr>
        <p:spPr>
          <a:xfrm>
            <a:off x="3747896" y="6414590"/>
            <a:ext cx="1699504" cy="307777"/>
          </a:xfrm>
          <a:prstGeom prst="rect">
            <a:avLst/>
          </a:prstGeom>
          <a:noFill/>
        </p:spPr>
        <p:txBody>
          <a:bodyPr wrap="none" rtlCol="0">
            <a:spAutoFit/>
          </a:bodyPr>
          <a:lstStyle/>
          <a:p>
            <a:r>
              <a:rPr lang="en-AU" dirty="0"/>
              <a:t>AGISO association</a:t>
            </a:r>
          </a:p>
        </p:txBody>
      </p:sp>
      <p:cxnSp>
        <p:nvCxnSpPr>
          <p:cNvPr id="175" name="Connector: Curved 174">
            <a:extLst>
              <a:ext uri="{FF2B5EF4-FFF2-40B4-BE49-F238E27FC236}">
                <a16:creationId xmlns:a16="http://schemas.microsoft.com/office/drawing/2014/main" id="{5B0ADD17-5DF5-4D29-A087-A22C29E44D25}"/>
              </a:ext>
            </a:extLst>
          </p:cNvPr>
          <p:cNvCxnSpPr>
            <a:stCxn id="2" idx="1"/>
            <a:endCxn id="5" idx="1"/>
          </p:cNvCxnSpPr>
          <p:nvPr/>
        </p:nvCxnSpPr>
        <p:spPr>
          <a:xfrm rot="5400000" flipH="1" flipV="1">
            <a:off x="3258518" y="2395777"/>
            <a:ext cx="1" cy="2492645"/>
          </a:xfrm>
          <a:prstGeom prst="curvedConnector3">
            <a:avLst>
              <a:gd name="adj1" fmla="val 22860100000"/>
            </a:avLst>
          </a:prstGeom>
          <a:ln w="12700">
            <a:solidFill>
              <a:schemeClr val="bg1">
                <a:lumMod val="50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57F1C188-85EF-47FF-AF41-9B78AAAEFF50}"/>
              </a:ext>
            </a:extLst>
          </p:cNvPr>
          <p:cNvCxnSpPr>
            <a:cxnSpLocks/>
            <a:stCxn id="5" idx="1"/>
            <a:endCxn id="6" idx="1"/>
          </p:cNvCxnSpPr>
          <p:nvPr/>
        </p:nvCxnSpPr>
        <p:spPr>
          <a:xfrm rot="16200000" flipH="1">
            <a:off x="5751161" y="2395777"/>
            <a:ext cx="3" cy="2492645"/>
          </a:xfrm>
          <a:prstGeom prst="curvedConnector3">
            <a:avLst>
              <a:gd name="adj1" fmla="val -7620000000"/>
            </a:avLst>
          </a:prstGeom>
          <a:ln w="12700">
            <a:solidFill>
              <a:schemeClr val="bg1">
                <a:lumMod val="50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463214A6-167A-48BB-BA0E-1EC9A2422D22}"/>
              </a:ext>
            </a:extLst>
          </p:cNvPr>
          <p:cNvSpPr txBox="1"/>
          <p:nvPr/>
        </p:nvSpPr>
        <p:spPr>
          <a:xfrm>
            <a:off x="2434414" y="3011026"/>
            <a:ext cx="1478290" cy="307777"/>
          </a:xfrm>
          <a:prstGeom prst="rect">
            <a:avLst/>
          </a:prstGeom>
          <a:noFill/>
        </p:spPr>
        <p:txBody>
          <a:bodyPr wrap="none" rtlCol="0">
            <a:spAutoFit/>
          </a:bodyPr>
          <a:lstStyle/>
          <a:p>
            <a:r>
              <a:rPr lang="en-AU" dirty="0">
                <a:solidFill>
                  <a:schemeClr val="bg1">
                    <a:lumMod val="50000"/>
                  </a:schemeClr>
                </a:solidFill>
              </a:rPr>
              <a:t>path association</a:t>
            </a:r>
          </a:p>
        </p:txBody>
      </p:sp>
      <p:sp>
        <p:nvSpPr>
          <p:cNvPr id="67" name="TextBox 66">
            <a:extLst>
              <a:ext uri="{FF2B5EF4-FFF2-40B4-BE49-F238E27FC236}">
                <a16:creationId xmlns:a16="http://schemas.microsoft.com/office/drawing/2014/main" id="{E69B8308-9E4D-41BB-9AB8-6F704AB17596}"/>
              </a:ext>
            </a:extLst>
          </p:cNvPr>
          <p:cNvSpPr txBox="1"/>
          <p:nvPr/>
        </p:nvSpPr>
        <p:spPr>
          <a:xfrm>
            <a:off x="5012017" y="3009537"/>
            <a:ext cx="1478290" cy="307777"/>
          </a:xfrm>
          <a:prstGeom prst="rect">
            <a:avLst/>
          </a:prstGeom>
          <a:noFill/>
        </p:spPr>
        <p:txBody>
          <a:bodyPr wrap="none" rtlCol="0">
            <a:spAutoFit/>
          </a:bodyPr>
          <a:lstStyle/>
          <a:p>
            <a:r>
              <a:rPr lang="en-AU" dirty="0">
                <a:solidFill>
                  <a:schemeClr val="bg1">
                    <a:lumMod val="50000"/>
                  </a:schemeClr>
                </a:solidFill>
              </a:rPr>
              <a:t>path association</a:t>
            </a:r>
          </a:p>
        </p:txBody>
      </p:sp>
      <p:sp>
        <p:nvSpPr>
          <p:cNvPr id="189" name="Rectangle 188">
            <a:extLst>
              <a:ext uri="{FF2B5EF4-FFF2-40B4-BE49-F238E27FC236}">
                <a16:creationId xmlns:a16="http://schemas.microsoft.com/office/drawing/2014/main" id="{83BBC775-A4DA-45B5-AA5E-DD4D2CD45CAD}"/>
              </a:ext>
            </a:extLst>
          </p:cNvPr>
          <p:cNvSpPr/>
          <p:nvPr/>
        </p:nvSpPr>
        <p:spPr>
          <a:xfrm>
            <a:off x="2012196" y="5315919"/>
            <a:ext cx="4985290" cy="1480088"/>
          </a:xfrm>
          <a:prstGeom prst="rect">
            <a:avLst/>
          </a:prstGeom>
          <a:no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9" name="TextBox 68">
            <a:extLst>
              <a:ext uri="{FF2B5EF4-FFF2-40B4-BE49-F238E27FC236}">
                <a16:creationId xmlns:a16="http://schemas.microsoft.com/office/drawing/2014/main" id="{35882CA5-8188-4F91-85C1-C252FF9C8611}"/>
              </a:ext>
            </a:extLst>
          </p:cNvPr>
          <p:cNvSpPr txBox="1"/>
          <p:nvPr/>
        </p:nvSpPr>
        <p:spPr>
          <a:xfrm>
            <a:off x="7053525" y="5902074"/>
            <a:ext cx="2047355" cy="307777"/>
          </a:xfrm>
          <a:prstGeom prst="rect">
            <a:avLst/>
          </a:prstGeom>
          <a:noFill/>
        </p:spPr>
        <p:txBody>
          <a:bodyPr wrap="none" rtlCol="0">
            <a:spAutoFit/>
          </a:bodyPr>
          <a:lstStyle/>
          <a:p>
            <a:r>
              <a:rPr lang="en-AU" dirty="0">
                <a:solidFill>
                  <a:schemeClr val="bg1">
                    <a:lumMod val="65000"/>
                  </a:schemeClr>
                </a:solidFill>
              </a:rPr>
              <a:t>AGISO spatial datasets</a:t>
            </a:r>
          </a:p>
        </p:txBody>
      </p:sp>
      <p:sp>
        <p:nvSpPr>
          <p:cNvPr id="190" name="Rectangle 189">
            <a:extLst>
              <a:ext uri="{FF2B5EF4-FFF2-40B4-BE49-F238E27FC236}">
                <a16:creationId xmlns:a16="http://schemas.microsoft.com/office/drawing/2014/main" id="{B9E28C55-D25B-4D5F-B424-A25D52C6A718}"/>
              </a:ext>
            </a:extLst>
          </p:cNvPr>
          <p:cNvSpPr/>
          <p:nvPr/>
        </p:nvSpPr>
        <p:spPr>
          <a:xfrm rot="1267055">
            <a:off x="5949141" y="6280053"/>
            <a:ext cx="1066318" cy="307777"/>
          </a:xfrm>
          <a:prstGeom prst="rect">
            <a:avLst/>
          </a:prstGeom>
        </p:spPr>
        <p:txBody>
          <a:bodyPr wrap="none">
            <a:spAutoFit/>
          </a:bodyPr>
          <a:lstStyle/>
          <a:p>
            <a:pPr>
              <a:buClr>
                <a:schemeClr val="bg1">
                  <a:lumMod val="65000"/>
                </a:schemeClr>
              </a:buClr>
            </a:pPr>
            <a:r>
              <a:rPr lang="en-AU" dirty="0">
                <a:solidFill>
                  <a:schemeClr val="tx1"/>
                </a:solidFill>
              </a:rPr>
              <a:t>+ PN Gaz?</a:t>
            </a:r>
          </a:p>
        </p:txBody>
      </p:sp>
    </p:spTree>
    <p:extLst>
      <p:ext uri="{BB962C8B-B14F-4D97-AF65-F5344CB8AC3E}">
        <p14:creationId xmlns:p14="http://schemas.microsoft.com/office/powerpoint/2010/main" val="587941529"/>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23C3D"/>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TotalTime>
  <Words>848</Words>
  <Application>Microsoft Macintosh PowerPoint</Application>
  <PresentationFormat>On-screen Show (4:3)</PresentationFormat>
  <Paragraphs>143</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 Unicode MS</vt:lpstr>
      <vt:lpstr>Arial</vt:lpstr>
      <vt:lpstr>Avenir</vt:lpstr>
      <vt:lpstr>Calibri</vt:lpstr>
      <vt:lpstr>Courier</vt:lpstr>
      <vt:lpstr>Office Theme</vt:lpstr>
      <vt:lpstr>Whole-of-government data integration using Linked Data</vt:lpstr>
      <vt:lpstr>Australian Government Linked Data WG</vt:lpstr>
      <vt:lpstr>Outline</vt:lpstr>
      <vt:lpstr>Australian Government Linked Data WG</vt:lpstr>
      <vt:lpstr>Things the AGLDWG Does</vt:lpstr>
      <vt:lpstr>AGLDWG Web Presence</vt:lpstr>
      <vt:lpstr>Aust Govt Integrated Set of Ontologies (AGISO)</vt:lpstr>
      <vt:lpstr>AGISO cont.</vt:lpstr>
      <vt:lpstr>AGISO cont. – LOC-I</vt:lpstr>
      <vt:lpstr>Domain-Specific Integration</vt:lpstr>
      <vt:lpstr>Domain-Specific Integration cont.</vt:lpstr>
      <vt:lpstr>Domain-Specific Integration cont.</vt:lpstr>
      <vt:lpstr>LD Data Integration in Earth Sciences</vt:lpstr>
      <vt:lpstr>Questions?</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Australian Government Linked Data Working Group (AGLDWG)</dc:title>
  <dc:creator>Car, Nicholas (L&amp;W, Dutton Park)</dc:creator>
  <cp:lastModifiedBy>Nicholas Car</cp:lastModifiedBy>
  <cp:revision>13</cp:revision>
  <dcterms:modified xsi:type="dcterms:W3CDTF">2018-05-22T21:11:27Z</dcterms:modified>
</cp:coreProperties>
</file>