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47"/>
    <p:restoredTop sz="94577"/>
  </p:normalViewPr>
  <p:slideViewPr>
    <p:cSldViewPr snapToGrid="0" snapToObjects="1">
      <p:cViewPr varScale="1">
        <p:scale>
          <a:sx n="95" d="100"/>
          <a:sy n="95" d="100"/>
        </p:scale>
        <p:origin x="184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4BFA-9740-0844-8586-F9F49DD05A01}" type="datetimeFigureOut"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urved Connector 89"/>
          <p:cNvCxnSpPr>
            <a:stCxn id="36" idx="5"/>
            <a:endCxn id="34" idx="2"/>
          </p:cNvCxnSpPr>
          <p:nvPr/>
        </p:nvCxnSpPr>
        <p:spPr>
          <a:xfrm rot="16200000" flipH="1">
            <a:off x="6307205" y="1507677"/>
            <a:ext cx="483205" cy="658887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3"/>
            <a:endCxn id="52" idx="0"/>
          </p:cNvCxnSpPr>
          <p:nvPr/>
        </p:nvCxnSpPr>
        <p:spPr>
          <a:xfrm rot="5400000">
            <a:off x="3521685" y="2454740"/>
            <a:ext cx="466816" cy="471114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48" idx="3"/>
            <a:endCxn id="52" idx="0"/>
          </p:cNvCxnSpPr>
          <p:nvPr/>
        </p:nvCxnSpPr>
        <p:spPr>
          <a:xfrm rot="5400000">
            <a:off x="4490013" y="1482233"/>
            <a:ext cx="470995" cy="665197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99526" y="133451"/>
            <a:ext cx="10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04641" y="2795189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9527" y="2796981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PPP2017C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8372" y="2796785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50226" y="4083618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3950226" y="545521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 EML</a:t>
            </a:r>
          </a:p>
        </p:txBody>
      </p:sp>
      <p:cxnSp>
        <p:nvCxnSpPr>
          <p:cNvPr id="17" name="Straight Arrow Connector 16"/>
          <p:cNvCxnSpPr>
            <a:stCxn id="15" idx="4"/>
            <a:endCxn id="16" idx="0"/>
          </p:cNvCxnSpPr>
          <p:nvPr/>
        </p:nvCxnSpPr>
        <p:spPr>
          <a:xfrm>
            <a:off x="4700005" y="465664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0622" y="5092992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2881" y="2791585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is-IS" sz="1000">
                <a:solidFill>
                  <a:schemeClr val="tx1"/>
                </a:solidFill>
              </a:rPr>
              <a:t>PPP2008F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537998" y="1475240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Department of Planning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6759582" y="1475240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Government Orchestration Agency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9843247" y="4757208"/>
            <a:ext cx="1182624" cy="573024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Review</a:t>
            </a:r>
          </a:p>
        </p:txBody>
      </p:sp>
      <p:sp>
        <p:nvSpPr>
          <p:cNvPr id="36" name="Oval 35"/>
          <p:cNvSpPr/>
          <p:nvPr/>
        </p:nvSpPr>
        <p:spPr>
          <a:xfrm>
            <a:off x="1974415" y="4071408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</a:t>
            </a:r>
          </a:p>
        </p:txBody>
      </p:sp>
      <p:sp>
        <p:nvSpPr>
          <p:cNvPr id="37" name="Folded Corner 36"/>
          <p:cNvSpPr/>
          <p:nvPr/>
        </p:nvSpPr>
        <p:spPr>
          <a:xfrm>
            <a:off x="1974415" y="544300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Draft DOCX</a:t>
            </a:r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2724194" y="464443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193" y="51021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40" name="Oval 39"/>
          <p:cNvSpPr/>
          <p:nvPr/>
        </p:nvSpPr>
        <p:spPr>
          <a:xfrm>
            <a:off x="5891060" y="4087797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</a:t>
            </a:r>
          </a:p>
        </p:txBody>
      </p:sp>
      <p:sp>
        <p:nvSpPr>
          <p:cNvPr id="41" name="Folded Corner 40"/>
          <p:cNvSpPr/>
          <p:nvPr/>
        </p:nvSpPr>
        <p:spPr>
          <a:xfrm>
            <a:off x="5891060" y="5459397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 DOCX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6640839" y="4660821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8086" y="509622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48" name="Oval 47"/>
          <p:cNvSpPr/>
          <p:nvPr/>
        </p:nvSpPr>
        <p:spPr>
          <a:xfrm>
            <a:off x="7831894" y="4083618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7831894" y="545521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DOCX</a:t>
            </a:r>
          </a:p>
        </p:txBody>
      </p:sp>
      <p:cxnSp>
        <p:nvCxnSpPr>
          <p:cNvPr id="50" name="Straight Arrow Connector 49"/>
          <p:cNvCxnSpPr>
            <a:stCxn id="48" idx="4"/>
            <a:endCxn id="49" idx="0"/>
          </p:cNvCxnSpPr>
          <p:nvPr/>
        </p:nvCxnSpPr>
        <p:spPr>
          <a:xfrm>
            <a:off x="8581673" y="465664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00601" y="51021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52" name="Snip Same Side Corner Rectangle 51"/>
          <p:cNvSpPr/>
          <p:nvPr/>
        </p:nvSpPr>
        <p:spPr>
          <a:xfrm>
            <a:off x="216897" y="4757208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as National Archive</a:t>
            </a:r>
          </a:p>
        </p:txBody>
      </p:sp>
      <p:cxnSp>
        <p:nvCxnSpPr>
          <p:cNvPr id="53" name="Straight Arrow Connector 52"/>
          <p:cNvCxnSpPr>
            <a:stCxn id="40" idx="2"/>
            <a:endCxn id="15" idx="6"/>
          </p:cNvCxnSpPr>
          <p:nvPr/>
        </p:nvCxnSpPr>
        <p:spPr>
          <a:xfrm flipH="1" flipV="1">
            <a:off x="5449784" y="4370130"/>
            <a:ext cx="441276" cy="41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6"/>
            <a:endCxn id="48" idx="2"/>
          </p:cNvCxnSpPr>
          <p:nvPr/>
        </p:nvCxnSpPr>
        <p:spPr>
          <a:xfrm flipV="1">
            <a:off x="7390618" y="4370130"/>
            <a:ext cx="441276" cy="41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57302" y="4004426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71262" y="445179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cxnSp>
        <p:nvCxnSpPr>
          <p:cNvPr id="64" name="Curved Connector 63"/>
          <p:cNvCxnSpPr>
            <a:stCxn id="48" idx="1"/>
            <a:endCxn id="40" idx="7"/>
          </p:cNvCxnSpPr>
          <p:nvPr/>
        </p:nvCxnSpPr>
        <p:spPr>
          <a:xfrm rot="16200000" flipH="1" flipV="1">
            <a:off x="7609166" y="3729381"/>
            <a:ext cx="4179" cy="880486"/>
          </a:xfrm>
          <a:prstGeom prst="curvedConnector3">
            <a:avLst>
              <a:gd name="adj1" fmla="val -747827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67250" y="3879355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1935" y="2539530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74" name="Curved Connector 73"/>
          <p:cNvCxnSpPr>
            <a:stCxn id="13" idx="0"/>
            <a:endCxn id="32" idx="2"/>
          </p:cNvCxnSpPr>
          <p:nvPr/>
        </p:nvCxnSpPr>
        <p:spPr>
          <a:xfrm rot="16200000" flipV="1">
            <a:off x="5460262" y="1616403"/>
            <a:ext cx="440939" cy="192021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4" idx="0"/>
            <a:endCxn id="33" idx="2"/>
          </p:cNvCxnSpPr>
          <p:nvPr/>
        </p:nvCxnSpPr>
        <p:spPr>
          <a:xfrm rot="16200000" flipV="1">
            <a:off x="8040574" y="2257675"/>
            <a:ext cx="440743" cy="63747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6948" y="2348514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82" name="Curved Connector 81"/>
          <p:cNvCxnSpPr>
            <a:stCxn id="27" idx="0"/>
            <a:endCxn id="32" idx="3"/>
          </p:cNvCxnSpPr>
          <p:nvPr/>
        </p:nvCxnSpPr>
        <p:spPr>
          <a:xfrm rot="5400000" flipH="1" flipV="1">
            <a:off x="2913324" y="2166912"/>
            <a:ext cx="435543" cy="813805"/>
          </a:xfrm>
          <a:prstGeom prst="curvedConnector4">
            <a:avLst>
              <a:gd name="adj1" fmla="val 59998"/>
              <a:gd name="adj2" fmla="val 224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" idx="0"/>
            <a:endCxn id="33" idx="3"/>
          </p:cNvCxnSpPr>
          <p:nvPr/>
        </p:nvCxnSpPr>
        <p:spPr>
          <a:xfrm rot="5400000" flipH="1" flipV="1">
            <a:off x="5508194" y="1543802"/>
            <a:ext cx="439147" cy="2063629"/>
          </a:xfrm>
          <a:prstGeom prst="curvedConnector4">
            <a:avLst>
              <a:gd name="adj1" fmla="val 50000"/>
              <a:gd name="adj2" fmla="val 583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501230" y="240037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57618" y="2077456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94" name="Curved Connector 93"/>
          <p:cNvCxnSpPr>
            <a:stCxn id="40" idx="5"/>
            <a:endCxn id="34" idx="2"/>
          </p:cNvCxnSpPr>
          <p:nvPr/>
        </p:nvCxnSpPr>
        <p:spPr>
          <a:xfrm rot="16200000" flipH="1">
            <a:off x="8273722" y="3474195"/>
            <a:ext cx="466816" cy="267223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5" idx="5"/>
            <a:endCxn id="34" idx="2"/>
          </p:cNvCxnSpPr>
          <p:nvPr/>
        </p:nvCxnSpPr>
        <p:spPr>
          <a:xfrm rot="16200000" flipH="1">
            <a:off x="7301216" y="2501688"/>
            <a:ext cx="470995" cy="46130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48" idx="5"/>
            <a:endCxn id="34" idx="2"/>
          </p:cNvCxnSpPr>
          <p:nvPr/>
        </p:nvCxnSpPr>
        <p:spPr>
          <a:xfrm rot="16200000" flipH="1">
            <a:off x="9242050" y="4442522"/>
            <a:ext cx="470995" cy="73140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5400000">
            <a:off x="8926010" y="4921960"/>
            <a:ext cx="118654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associatedFunction</a:t>
            </a:r>
          </a:p>
        </p:txBody>
      </p:sp>
      <p:cxnSp>
        <p:nvCxnSpPr>
          <p:cNvPr id="110" name="Curved Connector 109"/>
          <p:cNvCxnSpPr>
            <a:stCxn id="36" idx="3"/>
            <a:endCxn id="52" idx="0"/>
          </p:cNvCxnSpPr>
          <p:nvPr/>
        </p:nvCxnSpPr>
        <p:spPr>
          <a:xfrm rot="5400000">
            <a:off x="1555169" y="4404868"/>
            <a:ext cx="483205" cy="79449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5" idx="3"/>
            <a:endCxn id="52" idx="0"/>
          </p:cNvCxnSpPr>
          <p:nvPr/>
        </p:nvCxnSpPr>
        <p:spPr>
          <a:xfrm rot="5400000">
            <a:off x="2549179" y="3423067"/>
            <a:ext cx="470995" cy="277031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5400000">
            <a:off x="1242862" y="4963349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56" name="Snip Diagonal Corner Rectangle 155"/>
          <p:cNvSpPr/>
          <p:nvPr/>
        </p:nvSpPr>
        <p:spPr>
          <a:xfrm>
            <a:off x="10707778" y="545179"/>
            <a:ext cx="1182624" cy="573024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10707778" y="1234751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Organisation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0707778" y="2308223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</a:t>
            </a:r>
          </a:p>
        </p:txBody>
      </p:sp>
      <p:sp>
        <p:nvSpPr>
          <p:cNvPr id="159" name="Oval 158"/>
          <p:cNvSpPr/>
          <p:nvPr/>
        </p:nvSpPr>
        <p:spPr>
          <a:xfrm>
            <a:off x="10549311" y="3073917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60" name="Snip Same Side Corner Rectangle 159"/>
          <p:cNvSpPr/>
          <p:nvPr/>
        </p:nvSpPr>
        <p:spPr>
          <a:xfrm>
            <a:off x="10707778" y="3833930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DisposalClass</a:t>
            </a:r>
          </a:p>
        </p:txBody>
      </p:sp>
      <p:cxnSp>
        <p:nvCxnSpPr>
          <p:cNvPr id="126" name="Straight Arrow Connector 125"/>
          <p:cNvCxnSpPr>
            <a:stCxn id="40" idx="0"/>
            <a:endCxn id="13" idx="2"/>
          </p:cNvCxnSpPr>
          <p:nvPr/>
        </p:nvCxnSpPr>
        <p:spPr>
          <a:xfrm flipV="1">
            <a:off x="6640839" y="3370005"/>
            <a:ext cx="0" cy="7177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0"/>
            <a:endCxn id="12" idx="2"/>
          </p:cNvCxnSpPr>
          <p:nvPr/>
        </p:nvCxnSpPr>
        <p:spPr>
          <a:xfrm flipH="1" flipV="1">
            <a:off x="4695953" y="3368213"/>
            <a:ext cx="4052" cy="7154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6" idx="0"/>
            <a:endCxn id="27" idx="2"/>
          </p:cNvCxnSpPr>
          <p:nvPr/>
        </p:nvCxnSpPr>
        <p:spPr>
          <a:xfrm flipH="1" flipV="1">
            <a:off x="2724193" y="3364609"/>
            <a:ext cx="1" cy="7067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8" idx="0"/>
            <a:endCxn id="14" idx="2"/>
          </p:cNvCxnSpPr>
          <p:nvPr/>
        </p:nvCxnSpPr>
        <p:spPr>
          <a:xfrm flipH="1" flipV="1">
            <a:off x="8579684" y="3369809"/>
            <a:ext cx="1989" cy="7138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872678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21686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790703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9086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571" y="272143"/>
            <a:ext cx="242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Creation example</a:t>
            </a:r>
          </a:p>
        </p:txBody>
      </p:sp>
    </p:spTree>
    <p:extLst>
      <p:ext uri="{BB962C8B-B14F-4D97-AF65-F5344CB8AC3E}">
        <p14:creationId xmlns:p14="http://schemas.microsoft.com/office/powerpoint/2010/main" val="16598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9526" y="133451"/>
            <a:ext cx="10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6806" y="2129504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5828" y="2141721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PPP2017C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0225" y="2131100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2391" y="3213110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2562391" y="427015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 EML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2787" y="3907932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5046" y="2125900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is-IS" sz="1000">
                <a:solidFill>
                  <a:schemeClr val="tx1"/>
                </a:solidFill>
              </a:rPr>
              <a:t>PPP2008F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716806" y="696366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Department of Planning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63171" y="705343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Government Orchestration Agency</a:t>
            </a:r>
          </a:p>
        </p:txBody>
      </p:sp>
      <p:sp>
        <p:nvSpPr>
          <p:cNvPr id="19" name="Oval 18"/>
          <p:cNvSpPr/>
          <p:nvPr/>
        </p:nvSpPr>
        <p:spPr>
          <a:xfrm>
            <a:off x="586580" y="3213616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586580" y="425794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 DOCX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6358" y="391711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3" name="Oval 22"/>
          <p:cNvSpPr/>
          <p:nvPr/>
        </p:nvSpPr>
        <p:spPr>
          <a:xfrm>
            <a:off x="7997361" y="3228621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7997361" y="4266925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 DOCX</a:t>
            </a:r>
          </a:p>
        </p:txBody>
      </p:sp>
      <p:cxnSp>
        <p:nvCxnSpPr>
          <p:cNvPr id="25" name="Straight Arrow Connector 24"/>
          <p:cNvCxnSpPr>
            <a:stCxn id="23" idx="4"/>
            <a:endCxn id="24" idx="0"/>
          </p:cNvCxnSpPr>
          <p:nvPr/>
        </p:nvCxnSpPr>
        <p:spPr>
          <a:xfrm>
            <a:off x="8747140" y="3801645"/>
            <a:ext cx="0" cy="4652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6067" y="3926094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7" name="Oval 26"/>
          <p:cNvSpPr/>
          <p:nvPr/>
        </p:nvSpPr>
        <p:spPr>
          <a:xfrm>
            <a:off x="4593747" y="3213110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4593747" y="427015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DOCX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2454" y="391711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31" name="Snip Same Side Corner Rectangle 30"/>
          <p:cNvSpPr/>
          <p:nvPr/>
        </p:nvSpPr>
        <p:spPr>
          <a:xfrm>
            <a:off x="2760538" y="5339735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as National Archive</a:t>
            </a:r>
          </a:p>
        </p:txBody>
      </p:sp>
      <p:cxnSp>
        <p:nvCxnSpPr>
          <p:cNvPr id="32" name="Straight Arrow Connector 31"/>
          <p:cNvCxnSpPr>
            <a:stCxn id="27" idx="2"/>
            <a:endCxn id="11" idx="6"/>
          </p:cNvCxnSpPr>
          <p:nvPr/>
        </p:nvCxnSpPr>
        <p:spPr>
          <a:xfrm flipH="1">
            <a:off x="4061949" y="3499622"/>
            <a:ext cx="53179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3162" y="355542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96996" y="353700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cxnSp>
        <p:nvCxnSpPr>
          <p:cNvPr id="36" name="Curved Connector 35"/>
          <p:cNvCxnSpPr>
            <a:stCxn id="23" idx="1"/>
            <a:endCxn id="11" idx="7"/>
          </p:cNvCxnSpPr>
          <p:nvPr/>
        </p:nvCxnSpPr>
        <p:spPr>
          <a:xfrm rot="16200000" flipV="1">
            <a:off x="6021900" y="1117472"/>
            <a:ext cx="15511" cy="4374622"/>
          </a:xfrm>
          <a:prstGeom prst="curvedConnector3">
            <a:avLst>
              <a:gd name="adj1" fmla="val 211480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06134" y="275173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69440" y="169927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10707778" y="545179"/>
            <a:ext cx="1182624" cy="573024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54" name="Freeform 53"/>
          <p:cNvSpPr/>
          <p:nvPr/>
        </p:nvSpPr>
        <p:spPr>
          <a:xfrm>
            <a:off x="10707778" y="1234751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Organisation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707778" y="2308223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</a:t>
            </a:r>
          </a:p>
        </p:txBody>
      </p:sp>
      <p:sp>
        <p:nvSpPr>
          <p:cNvPr id="56" name="Oval 55"/>
          <p:cNvSpPr/>
          <p:nvPr/>
        </p:nvSpPr>
        <p:spPr>
          <a:xfrm>
            <a:off x="10549311" y="3073917"/>
            <a:ext cx="1499558" cy="573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57" name="Snip Same Side Corner Rectangle 56"/>
          <p:cNvSpPr/>
          <p:nvPr/>
        </p:nvSpPr>
        <p:spPr>
          <a:xfrm>
            <a:off x="10707778" y="3833930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DisposalClass</a:t>
            </a:r>
          </a:p>
        </p:txBody>
      </p:sp>
      <p:cxnSp>
        <p:nvCxnSpPr>
          <p:cNvPr id="58" name="Straight Arrow Connector 57"/>
          <p:cNvCxnSpPr>
            <a:stCxn id="23" idx="0"/>
            <a:endCxn id="9" idx="2"/>
          </p:cNvCxnSpPr>
          <p:nvPr/>
        </p:nvCxnSpPr>
        <p:spPr>
          <a:xfrm flipV="1">
            <a:off x="8747140" y="2714745"/>
            <a:ext cx="0" cy="5138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7" idx="0"/>
            <a:endCxn id="10" idx="2"/>
          </p:cNvCxnSpPr>
          <p:nvPr/>
        </p:nvCxnSpPr>
        <p:spPr>
          <a:xfrm flipH="1" flipV="1">
            <a:off x="5341537" y="2704124"/>
            <a:ext cx="1989" cy="5089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4843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33851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7140" y="2767962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10939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7571" y="272143"/>
            <a:ext cx="378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Creation example, v2, federated</a:t>
            </a:r>
          </a:p>
        </p:txBody>
      </p:sp>
      <p:cxnSp>
        <p:nvCxnSpPr>
          <p:cNvPr id="114" name="Straight Arrow Connector 113"/>
          <p:cNvCxnSpPr>
            <a:stCxn id="27" idx="4"/>
            <a:endCxn id="28" idx="0"/>
          </p:cNvCxnSpPr>
          <p:nvPr/>
        </p:nvCxnSpPr>
        <p:spPr>
          <a:xfrm>
            <a:off x="5343526" y="3786134"/>
            <a:ext cx="0" cy="484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5" idx="0"/>
            <a:endCxn id="16" idx="3"/>
          </p:cNvCxnSpPr>
          <p:nvPr/>
        </p:nvCxnSpPr>
        <p:spPr>
          <a:xfrm flipV="1">
            <a:off x="1336358" y="1577168"/>
            <a:ext cx="1380448" cy="54873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" idx="0"/>
          </p:cNvCxnSpPr>
          <p:nvPr/>
        </p:nvCxnSpPr>
        <p:spPr>
          <a:xfrm flipV="1">
            <a:off x="3308118" y="1573564"/>
            <a:ext cx="2026" cy="5559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16" idx="2"/>
          </p:cNvCxnSpPr>
          <p:nvPr/>
        </p:nvCxnSpPr>
        <p:spPr>
          <a:xfrm flipH="1" flipV="1">
            <a:off x="3899430" y="1577168"/>
            <a:ext cx="1442107" cy="55393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5100" y="1696256"/>
            <a:ext cx="29594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u="sng"/>
              <a:t>                              wasAssociatedWith                               </a:t>
            </a:r>
          </a:p>
        </p:txBody>
      </p:sp>
      <p:cxnSp>
        <p:nvCxnSpPr>
          <p:cNvPr id="140" name="Straight Arrow Connector 139"/>
          <p:cNvCxnSpPr>
            <a:stCxn id="9" idx="0"/>
          </p:cNvCxnSpPr>
          <p:nvPr/>
        </p:nvCxnSpPr>
        <p:spPr>
          <a:xfrm flipV="1">
            <a:off x="8747140" y="1582541"/>
            <a:ext cx="0" cy="5591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7" idx="6"/>
            <a:endCxn id="23" idx="2"/>
          </p:cNvCxnSpPr>
          <p:nvPr/>
        </p:nvCxnSpPr>
        <p:spPr>
          <a:xfrm>
            <a:off x="6093305" y="3499622"/>
            <a:ext cx="1904056" cy="155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06841" y="5037131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59" name="Snip Same Side Corner Rectangle 158"/>
          <p:cNvSpPr/>
          <p:nvPr/>
        </p:nvSpPr>
        <p:spPr>
          <a:xfrm>
            <a:off x="6454021" y="5339735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onsite 7 years</a:t>
            </a:r>
          </a:p>
        </p:txBody>
      </p:sp>
      <p:cxnSp>
        <p:nvCxnSpPr>
          <p:cNvPr id="163" name="Straight Arrow Connector 162"/>
          <p:cNvCxnSpPr>
            <a:stCxn id="23" idx="3"/>
            <a:endCxn id="159" idx="3"/>
          </p:cNvCxnSpPr>
          <p:nvPr/>
        </p:nvCxnSpPr>
        <p:spPr>
          <a:xfrm flipH="1">
            <a:off x="7045333" y="3717728"/>
            <a:ext cx="1171633" cy="162200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498771" y="5037131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67" name="Snip Diagonal Corner Rectangle 166"/>
          <p:cNvSpPr/>
          <p:nvPr/>
        </p:nvSpPr>
        <p:spPr>
          <a:xfrm>
            <a:off x="10707778" y="4593943"/>
            <a:ext cx="1182624" cy="57370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Information System</a:t>
            </a:r>
          </a:p>
        </p:txBody>
      </p:sp>
      <p:sp>
        <p:nvSpPr>
          <p:cNvPr id="168" name="Snip Diagonal Corner Rectangle 167"/>
          <p:cNvSpPr/>
          <p:nvPr/>
        </p:nvSpPr>
        <p:spPr>
          <a:xfrm>
            <a:off x="2760538" y="6122461"/>
            <a:ext cx="1182624" cy="57370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NAA Data Vault</a:t>
            </a:r>
          </a:p>
        </p:txBody>
      </p:sp>
      <p:sp>
        <p:nvSpPr>
          <p:cNvPr id="169" name="Snip Diagonal Corner Rectangle 168"/>
          <p:cNvSpPr/>
          <p:nvPr/>
        </p:nvSpPr>
        <p:spPr>
          <a:xfrm>
            <a:off x="4750225" y="6122461"/>
            <a:ext cx="1182624" cy="57370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Dept Planning HPRM</a:t>
            </a:r>
          </a:p>
        </p:txBody>
      </p:sp>
      <p:sp>
        <p:nvSpPr>
          <p:cNvPr id="170" name="Snip Diagonal Corner Rectangle 169"/>
          <p:cNvSpPr/>
          <p:nvPr/>
        </p:nvSpPr>
        <p:spPr>
          <a:xfrm>
            <a:off x="8155828" y="6122461"/>
            <a:ext cx="1182624" cy="57370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Gov. Orch. Agency SharePoint</a:t>
            </a:r>
          </a:p>
        </p:txBody>
      </p:sp>
      <p:cxnSp>
        <p:nvCxnSpPr>
          <p:cNvPr id="171" name="Straight Arrow Connector 170"/>
          <p:cNvCxnSpPr>
            <a:stCxn id="24" idx="2"/>
            <a:endCxn id="170" idx="3"/>
          </p:cNvCxnSpPr>
          <p:nvPr/>
        </p:nvCxnSpPr>
        <p:spPr>
          <a:xfrm>
            <a:off x="8747140" y="4839949"/>
            <a:ext cx="0" cy="12825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" idx="2"/>
            <a:endCxn id="169" idx="3"/>
          </p:cNvCxnSpPr>
          <p:nvPr/>
        </p:nvCxnSpPr>
        <p:spPr>
          <a:xfrm>
            <a:off x="3312170" y="4843182"/>
            <a:ext cx="2029367" cy="12792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20" idx="2"/>
            <a:endCxn id="168" idx="2"/>
          </p:cNvCxnSpPr>
          <p:nvPr/>
        </p:nvCxnSpPr>
        <p:spPr>
          <a:xfrm rot="16200000" flipH="1">
            <a:off x="1259278" y="4908052"/>
            <a:ext cx="1578340" cy="142417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28" idx="2"/>
            <a:endCxn id="168" idx="0"/>
          </p:cNvCxnSpPr>
          <p:nvPr/>
        </p:nvCxnSpPr>
        <p:spPr>
          <a:xfrm rot="5400000">
            <a:off x="3860279" y="4926065"/>
            <a:ext cx="1566130" cy="140036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" idx="0"/>
            <a:endCxn id="8" idx="2"/>
          </p:cNvCxnSpPr>
          <p:nvPr/>
        </p:nvCxnSpPr>
        <p:spPr>
          <a:xfrm flipH="1" flipV="1">
            <a:off x="3308118" y="2702528"/>
            <a:ext cx="4052" cy="5105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" idx="4"/>
            <a:endCxn id="12" idx="0"/>
          </p:cNvCxnSpPr>
          <p:nvPr/>
        </p:nvCxnSpPr>
        <p:spPr>
          <a:xfrm>
            <a:off x="3312170" y="3786134"/>
            <a:ext cx="0" cy="484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7040043" y="365760"/>
            <a:ext cx="8395" cy="6302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" idx="0"/>
            <a:endCxn id="15" idx="2"/>
          </p:cNvCxnSpPr>
          <p:nvPr/>
        </p:nvCxnSpPr>
        <p:spPr>
          <a:xfrm flipH="1" flipV="1">
            <a:off x="1336358" y="2698924"/>
            <a:ext cx="1" cy="5146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" idx="4"/>
            <a:endCxn id="20" idx="0"/>
          </p:cNvCxnSpPr>
          <p:nvPr/>
        </p:nvCxnSpPr>
        <p:spPr>
          <a:xfrm>
            <a:off x="1336359" y="3786640"/>
            <a:ext cx="0" cy="4713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9" idx="2"/>
            <a:endCxn id="31" idx="2"/>
          </p:cNvCxnSpPr>
          <p:nvPr/>
        </p:nvCxnSpPr>
        <p:spPr>
          <a:xfrm rot="10800000" flipH="1" flipV="1">
            <a:off x="586580" y="3500127"/>
            <a:ext cx="2173958" cy="2126119"/>
          </a:xfrm>
          <a:prstGeom prst="curvedConnector3">
            <a:avLst>
              <a:gd name="adj1" fmla="val -1051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27" idx="6"/>
            <a:endCxn id="31" idx="0"/>
          </p:cNvCxnSpPr>
          <p:nvPr/>
        </p:nvCxnSpPr>
        <p:spPr>
          <a:xfrm flipH="1">
            <a:off x="3943162" y="3499622"/>
            <a:ext cx="2150143" cy="2126625"/>
          </a:xfrm>
          <a:prstGeom prst="curvedConnector3">
            <a:avLst>
              <a:gd name="adj1" fmla="val -1063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11" idx="5"/>
            <a:endCxn id="159" idx="2"/>
          </p:cNvCxnSpPr>
          <p:nvPr/>
        </p:nvCxnSpPr>
        <p:spPr>
          <a:xfrm rot="16200000" flipH="1">
            <a:off x="4186167" y="3358393"/>
            <a:ext cx="1924030" cy="261167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263554" y="593984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065385" y="593984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163330" y="580162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070532" y="579751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cxnSp>
        <p:nvCxnSpPr>
          <p:cNvPr id="219" name="Straight Arrow Connector 218"/>
          <p:cNvCxnSpPr>
            <a:stCxn id="11" idx="2"/>
            <a:endCxn id="19" idx="6"/>
          </p:cNvCxnSpPr>
          <p:nvPr/>
        </p:nvCxnSpPr>
        <p:spPr>
          <a:xfrm flipH="1">
            <a:off x="2086138" y="3499622"/>
            <a:ext cx="476253" cy="5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039697" y="355542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</p:spTree>
    <p:extLst>
      <p:ext uri="{BB962C8B-B14F-4D97-AF65-F5344CB8AC3E}">
        <p14:creationId xmlns:p14="http://schemas.microsoft.com/office/powerpoint/2010/main" val="13012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248</Words>
  <Application>Microsoft Macintosh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15</cp:revision>
  <dcterms:created xsi:type="dcterms:W3CDTF">2017-08-27T23:39:25Z</dcterms:created>
  <dcterms:modified xsi:type="dcterms:W3CDTF">2017-08-31T04:44:38Z</dcterms:modified>
</cp:coreProperties>
</file>