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47"/>
    <p:restoredTop sz="94562"/>
  </p:normalViewPr>
  <p:slideViewPr>
    <p:cSldViewPr snapToGrid="0" snapToObjects="1">
      <p:cViewPr varScale="1">
        <p:scale>
          <a:sx n="133" d="100"/>
          <a:sy n="133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4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1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4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6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9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6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4BFA-9740-0844-8586-F9F49DD05A01}" type="datetimeFigureOut"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4BFA-9740-0844-8586-F9F49DD05A01}" type="datetimeFigureOut"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D1D87-7C86-9147-A9F9-ECDC21DB9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Curved Connector 89"/>
          <p:cNvCxnSpPr>
            <a:stCxn id="36" idx="5"/>
            <a:endCxn id="34" idx="2"/>
          </p:cNvCxnSpPr>
          <p:nvPr/>
        </p:nvCxnSpPr>
        <p:spPr>
          <a:xfrm rot="16200000" flipH="1">
            <a:off x="6307205" y="1507677"/>
            <a:ext cx="483205" cy="6588879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40" idx="3"/>
            <a:endCxn id="52" idx="0"/>
          </p:cNvCxnSpPr>
          <p:nvPr/>
        </p:nvCxnSpPr>
        <p:spPr>
          <a:xfrm rot="5400000">
            <a:off x="3521685" y="2454740"/>
            <a:ext cx="466816" cy="4711144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48" idx="3"/>
            <a:endCxn id="52" idx="0"/>
          </p:cNvCxnSpPr>
          <p:nvPr/>
        </p:nvCxnSpPr>
        <p:spPr>
          <a:xfrm rot="5400000">
            <a:off x="4490013" y="1482233"/>
            <a:ext cx="470995" cy="665197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99526" y="133451"/>
            <a:ext cx="109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04641" y="2795189"/>
            <a:ext cx="1182624" cy="573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Event: </a:t>
            </a:r>
            <a:r>
              <a:rPr lang="pt-BR" sz="1000">
                <a:solidFill>
                  <a:schemeClr val="tx1"/>
                </a:solidFill>
              </a:rPr>
              <a:t>PPP2017D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49527" y="2796981"/>
            <a:ext cx="1182624" cy="573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Event: </a:t>
            </a:r>
            <a:r>
              <a:rPr lang="pt-BR" sz="1000">
                <a:solidFill>
                  <a:schemeClr val="tx1"/>
                </a:solidFill>
              </a:rPr>
              <a:t>PPP2017C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88372" y="2796785"/>
            <a:ext cx="1182624" cy="573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Event: </a:t>
            </a:r>
            <a:r>
              <a:rPr lang="pt-BR" sz="1000">
                <a:solidFill>
                  <a:schemeClr val="tx1"/>
                </a:solidFill>
              </a:rPr>
              <a:t>PPP2017F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50226" y="4083618"/>
            <a:ext cx="1499558" cy="573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Draft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3950226" y="5455218"/>
            <a:ext cx="1499558" cy="5730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Draft EML</a:t>
            </a:r>
          </a:p>
        </p:txBody>
      </p:sp>
      <p:cxnSp>
        <p:nvCxnSpPr>
          <p:cNvPr id="17" name="Straight Arrow Connector 16"/>
          <p:cNvCxnSpPr>
            <a:stCxn id="15" idx="4"/>
            <a:endCxn id="16" idx="0"/>
          </p:cNvCxnSpPr>
          <p:nvPr/>
        </p:nvCxnSpPr>
        <p:spPr>
          <a:xfrm>
            <a:off x="4700005" y="4656642"/>
            <a:ext cx="0" cy="7985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20622" y="5092992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recordOf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32881" y="2791585"/>
            <a:ext cx="1182624" cy="573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Event: </a:t>
            </a:r>
            <a:r>
              <a:rPr lang="is-IS" sz="1000">
                <a:solidFill>
                  <a:schemeClr val="tx1"/>
                </a:solidFill>
              </a:rPr>
              <a:t>PPP2008F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3537998" y="1475240"/>
            <a:ext cx="1182624" cy="880802"/>
          </a:xfrm>
          <a:custGeom>
            <a:avLst/>
            <a:gdLst>
              <a:gd name="connsiteX0" fmla="*/ 0 w 1182624"/>
              <a:gd name="connsiteY0" fmla="*/ 307778 h 880802"/>
              <a:gd name="connsiteX1" fmla="*/ 1182624 w 1182624"/>
              <a:gd name="connsiteY1" fmla="*/ 307778 h 880802"/>
              <a:gd name="connsiteX2" fmla="*/ 1182624 w 1182624"/>
              <a:gd name="connsiteY2" fmla="*/ 880802 h 880802"/>
              <a:gd name="connsiteX3" fmla="*/ 0 w 1182624"/>
              <a:gd name="connsiteY3" fmla="*/ 880802 h 880802"/>
              <a:gd name="connsiteX4" fmla="*/ 591313 w 1182624"/>
              <a:gd name="connsiteY4" fmla="*/ 0 h 880802"/>
              <a:gd name="connsiteX5" fmla="*/ 1182624 w 1182624"/>
              <a:gd name="connsiteY5" fmla="*/ 307777 h 880802"/>
              <a:gd name="connsiteX6" fmla="*/ 1 w 1182624"/>
              <a:gd name="connsiteY6" fmla="*/ 307777 h 88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624" h="880802">
                <a:moveTo>
                  <a:pt x="0" y="307778"/>
                </a:moveTo>
                <a:lnTo>
                  <a:pt x="1182624" y="307778"/>
                </a:lnTo>
                <a:lnTo>
                  <a:pt x="1182624" y="880802"/>
                </a:lnTo>
                <a:lnTo>
                  <a:pt x="0" y="880802"/>
                </a:lnTo>
                <a:close/>
                <a:moveTo>
                  <a:pt x="591313" y="0"/>
                </a:moveTo>
                <a:lnTo>
                  <a:pt x="1182624" y="307777"/>
                </a:lnTo>
                <a:lnTo>
                  <a:pt x="1" y="30777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Department of Planning</a:t>
            </a:r>
          </a:p>
        </p:txBody>
      </p:sp>
      <p:sp>
        <p:nvSpPr>
          <p:cNvPr id="33" name="Freeform 32"/>
          <p:cNvSpPr/>
          <p:nvPr/>
        </p:nvSpPr>
        <p:spPr>
          <a:xfrm>
            <a:off x="6759582" y="1475240"/>
            <a:ext cx="1182624" cy="880802"/>
          </a:xfrm>
          <a:custGeom>
            <a:avLst/>
            <a:gdLst>
              <a:gd name="connsiteX0" fmla="*/ 0 w 1182624"/>
              <a:gd name="connsiteY0" fmla="*/ 307778 h 880802"/>
              <a:gd name="connsiteX1" fmla="*/ 1182624 w 1182624"/>
              <a:gd name="connsiteY1" fmla="*/ 307778 h 880802"/>
              <a:gd name="connsiteX2" fmla="*/ 1182624 w 1182624"/>
              <a:gd name="connsiteY2" fmla="*/ 880802 h 880802"/>
              <a:gd name="connsiteX3" fmla="*/ 0 w 1182624"/>
              <a:gd name="connsiteY3" fmla="*/ 880802 h 880802"/>
              <a:gd name="connsiteX4" fmla="*/ 591313 w 1182624"/>
              <a:gd name="connsiteY4" fmla="*/ 0 h 880802"/>
              <a:gd name="connsiteX5" fmla="*/ 1182624 w 1182624"/>
              <a:gd name="connsiteY5" fmla="*/ 307777 h 880802"/>
              <a:gd name="connsiteX6" fmla="*/ 1 w 1182624"/>
              <a:gd name="connsiteY6" fmla="*/ 307777 h 88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624" h="880802">
                <a:moveTo>
                  <a:pt x="0" y="307778"/>
                </a:moveTo>
                <a:lnTo>
                  <a:pt x="1182624" y="307778"/>
                </a:lnTo>
                <a:lnTo>
                  <a:pt x="1182624" y="880802"/>
                </a:lnTo>
                <a:lnTo>
                  <a:pt x="0" y="880802"/>
                </a:lnTo>
                <a:close/>
                <a:moveTo>
                  <a:pt x="591313" y="0"/>
                </a:moveTo>
                <a:lnTo>
                  <a:pt x="1182624" y="307777"/>
                </a:lnTo>
                <a:lnTo>
                  <a:pt x="1" y="30777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Government Orchestration Agency</a:t>
            </a:r>
          </a:p>
        </p:txBody>
      </p:sp>
      <p:sp>
        <p:nvSpPr>
          <p:cNvPr id="34" name="Snip Diagonal Corner Rectangle 33"/>
          <p:cNvSpPr/>
          <p:nvPr/>
        </p:nvSpPr>
        <p:spPr>
          <a:xfrm>
            <a:off x="9843247" y="4757208"/>
            <a:ext cx="1182624" cy="573024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Review</a:t>
            </a:r>
          </a:p>
        </p:txBody>
      </p:sp>
      <p:sp>
        <p:nvSpPr>
          <p:cNvPr id="36" name="Oval 35"/>
          <p:cNvSpPr/>
          <p:nvPr/>
        </p:nvSpPr>
        <p:spPr>
          <a:xfrm>
            <a:off x="1974415" y="4071408"/>
            <a:ext cx="1499558" cy="573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2008 Final</a:t>
            </a:r>
          </a:p>
        </p:txBody>
      </p:sp>
      <p:sp>
        <p:nvSpPr>
          <p:cNvPr id="37" name="Folded Corner 36"/>
          <p:cNvSpPr/>
          <p:nvPr/>
        </p:nvSpPr>
        <p:spPr>
          <a:xfrm>
            <a:off x="1974415" y="5443008"/>
            <a:ext cx="1499558" cy="5730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2008 Draft DOCX</a:t>
            </a:r>
          </a:p>
        </p:txBody>
      </p:sp>
      <p:cxnSp>
        <p:nvCxnSpPr>
          <p:cNvPr id="38" name="Straight Arrow Connector 37"/>
          <p:cNvCxnSpPr>
            <a:stCxn id="36" idx="4"/>
            <a:endCxn id="37" idx="0"/>
          </p:cNvCxnSpPr>
          <p:nvPr/>
        </p:nvCxnSpPr>
        <p:spPr>
          <a:xfrm>
            <a:off x="2724194" y="4644432"/>
            <a:ext cx="0" cy="7985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24193" y="5102177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recordOf</a:t>
            </a:r>
          </a:p>
        </p:txBody>
      </p:sp>
      <p:sp>
        <p:nvSpPr>
          <p:cNvPr id="40" name="Oval 39"/>
          <p:cNvSpPr/>
          <p:nvPr/>
        </p:nvSpPr>
        <p:spPr>
          <a:xfrm>
            <a:off x="5891060" y="4087797"/>
            <a:ext cx="1499558" cy="573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Comments on Policy and Procedure Policy 2017 Draft</a:t>
            </a:r>
          </a:p>
        </p:txBody>
      </p:sp>
      <p:sp>
        <p:nvSpPr>
          <p:cNvPr id="41" name="Folded Corner 40"/>
          <p:cNvSpPr/>
          <p:nvPr/>
        </p:nvSpPr>
        <p:spPr>
          <a:xfrm>
            <a:off x="5891060" y="5459397"/>
            <a:ext cx="1499558" cy="5730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Comments on Policy and Procedure Policy 2017 Draft DOCX</a:t>
            </a:r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6640839" y="4660821"/>
            <a:ext cx="0" cy="7985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48086" y="5096221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recordOf</a:t>
            </a:r>
          </a:p>
        </p:txBody>
      </p:sp>
      <p:sp>
        <p:nvSpPr>
          <p:cNvPr id="48" name="Oval 47"/>
          <p:cNvSpPr/>
          <p:nvPr/>
        </p:nvSpPr>
        <p:spPr>
          <a:xfrm>
            <a:off x="7831894" y="4083618"/>
            <a:ext cx="1499558" cy="573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Final</a:t>
            </a:r>
          </a:p>
        </p:txBody>
      </p:sp>
      <p:sp>
        <p:nvSpPr>
          <p:cNvPr id="49" name="Folded Corner 48"/>
          <p:cNvSpPr/>
          <p:nvPr/>
        </p:nvSpPr>
        <p:spPr>
          <a:xfrm>
            <a:off x="7831894" y="5455218"/>
            <a:ext cx="1499558" cy="5730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Final DOCX</a:t>
            </a:r>
          </a:p>
        </p:txBody>
      </p:sp>
      <p:cxnSp>
        <p:nvCxnSpPr>
          <p:cNvPr id="50" name="Straight Arrow Connector 49"/>
          <p:cNvCxnSpPr>
            <a:stCxn id="48" idx="4"/>
            <a:endCxn id="49" idx="0"/>
          </p:cNvCxnSpPr>
          <p:nvPr/>
        </p:nvCxnSpPr>
        <p:spPr>
          <a:xfrm>
            <a:off x="8581673" y="4656642"/>
            <a:ext cx="0" cy="7985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600601" y="5102177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recordOf</a:t>
            </a:r>
          </a:p>
        </p:txBody>
      </p:sp>
      <p:sp>
        <p:nvSpPr>
          <p:cNvPr id="52" name="Snip Same Side Corner Rectangle 51"/>
          <p:cNvSpPr/>
          <p:nvPr/>
        </p:nvSpPr>
        <p:spPr>
          <a:xfrm>
            <a:off x="216897" y="4757208"/>
            <a:ext cx="1182624" cy="573024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Retain as National Archive</a:t>
            </a:r>
          </a:p>
        </p:txBody>
      </p:sp>
      <p:cxnSp>
        <p:nvCxnSpPr>
          <p:cNvPr id="53" name="Straight Arrow Connector 52"/>
          <p:cNvCxnSpPr>
            <a:stCxn id="40" idx="2"/>
            <a:endCxn id="15" idx="6"/>
          </p:cNvCxnSpPr>
          <p:nvPr/>
        </p:nvCxnSpPr>
        <p:spPr>
          <a:xfrm flipH="1" flipV="1">
            <a:off x="5449784" y="4370130"/>
            <a:ext cx="441276" cy="417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6"/>
            <a:endCxn id="48" idx="2"/>
          </p:cNvCxnSpPr>
          <p:nvPr/>
        </p:nvCxnSpPr>
        <p:spPr>
          <a:xfrm flipV="1">
            <a:off x="7390618" y="4370130"/>
            <a:ext cx="441276" cy="417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57302" y="4004426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relatedTo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71262" y="4451799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relatedTo</a:t>
            </a:r>
          </a:p>
        </p:txBody>
      </p:sp>
      <p:cxnSp>
        <p:nvCxnSpPr>
          <p:cNvPr id="64" name="Curved Connector 63"/>
          <p:cNvCxnSpPr>
            <a:stCxn id="48" idx="1"/>
            <a:endCxn id="40" idx="7"/>
          </p:cNvCxnSpPr>
          <p:nvPr/>
        </p:nvCxnSpPr>
        <p:spPr>
          <a:xfrm rot="16200000" flipH="1" flipV="1">
            <a:off x="7609166" y="3729381"/>
            <a:ext cx="4179" cy="880486"/>
          </a:xfrm>
          <a:prstGeom prst="curvedConnector3">
            <a:avLst>
              <a:gd name="adj1" fmla="val -747827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67250" y="3879355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relatedTo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1935" y="2539530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wasAssociatedWith</a:t>
            </a:r>
          </a:p>
        </p:txBody>
      </p:sp>
      <p:cxnSp>
        <p:nvCxnSpPr>
          <p:cNvPr id="74" name="Curved Connector 73"/>
          <p:cNvCxnSpPr>
            <a:stCxn id="13" idx="0"/>
            <a:endCxn id="32" idx="2"/>
          </p:cNvCxnSpPr>
          <p:nvPr/>
        </p:nvCxnSpPr>
        <p:spPr>
          <a:xfrm rot="16200000" flipV="1">
            <a:off x="5460262" y="1616403"/>
            <a:ext cx="440939" cy="1920217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14" idx="0"/>
            <a:endCxn id="33" idx="2"/>
          </p:cNvCxnSpPr>
          <p:nvPr/>
        </p:nvCxnSpPr>
        <p:spPr>
          <a:xfrm rot="16200000" flipV="1">
            <a:off x="8040574" y="2257675"/>
            <a:ext cx="440743" cy="63747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36948" y="2348514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wasAssociatedWith</a:t>
            </a:r>
          </a:p>
        </p:txBody>
      </p:sp>
      <p:cxnSp>
        <p:nvCxnSpPr>
          <p:cNvPr id="82" name="Curved Connector 81"/>
          <p:cNvCxnSpPr>
            <a:stCxn id="27" idx="0"/>
            <a:endCxn id="32" idx="3"/>
          </p:cNvCxnSpPr>
          <p:nvPr/>
        </p:nvCxnSpPr>
        <p:spPr>
          <a:xfrm rot="5400000" flipH="1" flipV="1">
            <a:off x="2913324" y="2166912"/>
            <a:ext cx="435543" cy="813805"/>
          </a:xfrm>
          <a:prstGeom prst="curvedConnector4">
            <a:avLst>
              <a:gd name="adj1" fmla="val 59998"/>
              <a:gd name="adj2" fmla="val 2241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12" idx="0"/>
            <a:endCxn id="33" idx="3"/>
          </p:cNvCxnSpPr>
          <p:nvPr/>
        </p:nvCxnSpPr>
        <p:spPr>
          <a:xfrm rot="5400000" flipH="1" flipV="1">
            <a:off x="5508194" y="1543802"/>
            <a:ext cx="439147" cy="2063629"/>
          </a:xfrm>
          <a:prstGeom prst="curvedConnector4">
            <a:avLst>
              <a:gd name="adj1" fmla="val 50000"/>
              <a:gd name="adj2" fmla="val 5832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501230" y="2400372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wasAssociatedWith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57618" y="2077456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wasAssociatedWith</a:t>
            </a:r>
          </a:p>
        </p:txBody>
      </p:sp>
      <p:cxnSp>
        <p:nvCxnSpPr>
          <p:cNvPr id="94" name="Curved Connector 93"/>
          <p:cNvCxnSpPr>
            <a:stCxn id="40" idx="5"/>
            <a:endCxn id="34" idx="2"/>
          </p:cNvCxnSpPr>
          <p:nvPr/>
        </p:nvCxnSpPr>
        <p:spPr>
          <a:xfrm rot="16200000" flipH="1">
            <a:off x="8273722" y="3474195"/>
            <a:ext cx="466816" cy="2672234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5" idx="5"/>
            <a:endCxn id="34" idx="2"/>
          </p:cNvCxnSpPr>
          <p:nvPr/>
        </p:nvCxnSpPr>
        <p:spPr>
          <a:xfrm rot="16200000" flipH="1">
            <a:off x="7301216" y="2501688"/>
            <a:ext cx="470995" cy="46130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48" idx="5"/>
            <a:endCxn id="34" idx="2"/>
          </p:cNvCxnSpPr>
          <p:nvPr/>
        </p:nvCxnSpPr>
        <p:spPr>
          <a:xfrm rot="16200000" flipH="1">
            <a:off x="9242050" y="4442522"/>
            <a:ext cx="470995" cy="73140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5400000">
            <a:off x="8926010" y="4921960"/>
            <a:ext cx="118654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associatedFunction</a:t>
            </a:r>
          </a:p>
        </p:txBody>
      </p:sp>
      <p:cxnSp>
        <p:nvCxnSpPr>
          <p:cNvPr id="110" name="Curved Connector 109"/>
          <p:cNvCxnSpPr>
            <a:stCxn id="36" idx="3"/>
            <a:endCxn id="52" idx="0"/>
          </p:cNvCxnSpPr>
          <p:nvPr/>
        </p:nvCxnSpPr>
        <p:spPr>
          <a:xfrm rot="5400000">
            <a:off x="1555169" y="4404868"/>
            <a:ext cx="483205" cy="794499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5" idx="3"/>
            <a:endCxn id="52" idx="0"/>
          </p:cNvCxnSpPr>
          <p:nvPr/>
        </p:nvCxnSpPr>
        <p:spPr>
          <a:xfrm rot="5400000">
            <a:off x="2549179" y="3423067"/>
            <a:ext cx="470995" cy="277031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5400000">
            <a:off x="1242862" y="4963349"/>
            <a:ext cx="10518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hasDisposalClass</a:t>
            </a:r>
          </a:p>
        </p:txBody>
      </p:sp>
      <p:sp>
        <p:nvSpPr>
          <p:cNvPr id="156" name="Snip Diagonal Corner Rectangle 155"/>
          <p:cNvSpPr/>
          <p:nvPr/>
        </p:nvSpPr>
        <p:spPr>
          <a:xfrm>
            <a:off x="10707778" y="545179"/>
            <a:ext cx="1182624" cy="573024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57" name="Freeform 156"/>
          <p:cNvSpPr/>
          <p:nvPr/>
        </p:nvSpPr>
        <p:spPr>
          <a:xfrm>
            <a:off x="10707778" y="1234751"/>
            <a:ext cx="1182624" cy="880802"/>
          </a:xfrm>
          <a:custGeom>
            <a:avLst/>
            <a:gdLst>
              <a:gd name="connsiteX0" fmla="*/ 0 w 1182624"/>
              <a:gd name="connsiteY0" fmla="*/ 307778 h 880802"/>
              <a:gd name="connsiteX1" fmla="*/ 1182624 w 1182624"/>
              <a:gd name="connsiteY1" fmla="*/ 307778 h 880802"/>
              <a:gd name="connsiteX2" fmla="*/ 1182624 w 1182624"/>
              <a:gd name="connsiteY2" fmla="*/ 880802 h 880802"/>
              <a:gd name="connsiteX3" fmla="*/ 0 w 1182624"/>
              <a:gd name="connsiteY3" fmla="*/ 880802 h 880802"/>
              <a:gd name="connsiteX4" fmla="*/ 591313 w 1182624"/>
              <a:gd name="connsiteY4" fmla="*/ 0 h 880802"/>
              <a:gd name="connsiteX5" fmla="*/ 1182624 w 1182624"/>
              <a:gd name="connsiteY5" fmla="*/ 307777 h 880802"/>
              <a:gd name="connsiteX6" fmla="*/ 1 w 1182624"/>
              <a:gd name="connsiteY6" fmla="*/ 307777 h 88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624" h="880802">
                <a:moveTo>
                  <a:pt x="0" y="307778"/>
                </a:moveTo>
                <a:lnTo>
                  <a:pt x="1182624" y="307778"/>
                </a:lnTo>
                <a:lnTo>
                  <a:pt x="1182624" y="880802"/>
                </a:lnTo>
                <a:lnTo>
                  <a:pt x="0" y="880802"/>
                </a:lnTo>
                <a:close/>
                <a:moveTo>
                  <a:pt x="591313" y="0"/>
                </a:moveTo>
                <a:lnTo>
                  <a:pt x="1182624" y="307777"/>
                </a:lnTo>
                <a:lnTo>
                  <a:pt x="1" y="30777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Organisation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0707778" y="2308223"/>
            <a:ext cx="1182624" cy="573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</a:t>
            </a:r>
          </a:p>
        </p:txBody>
      </p:sp>
      <p:sp>
        <p:nvSpPr>
          <p:cNvPr id="159" name="Oval 158"/>
          <p:cNvSpPr/>
          <p:nvPr/>
        </p:nvSpPr>
        <p:spPr>
          <a:xfrm>
            <a:off x="10549311" y="3073917"/>
            <a:ext cx="1499558" cy="573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160" name="Snip Same Side Corner Rectangle 159"/>
          <p:cNvSpPr/>
          <p:nvPr/>
        </p:nvSpPr>
        <p:spPr>
          <a:xfrm>
            <a:off x="10707778" y="3833930"/>
            <a:ext cx="1182624" cy="573024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DisposalClass</a:t>
            </a:r>
          </a:p>
        </p:txBody>
      </p:sp>
      <p:cxnSp>
        <p:nvCxnSpPr>
          <p:cNvPr id="126" name="Straight Arrow Connector 125"/>
          <p:cNvCxnSpPr>
            <a:stCxn id="40" idx="0"/>
            <a:endCxn id="13" idx="2"/>
          </p:cNvCxnSpPr>
          <p:nvPr/>
        </p:nvCxnSpPr>
        <p:spPr>
          <a:xfrm flipV="1">
            <a:off x="6640839" y="3370005"/>
            <a:ext cx="0" cy="71779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5" idx="0"/>
            <a:endCxn id="12" idx="2"/>
          </p:cNvCxnSpPr>
          <p:nvPr/>
        </p:nvCxnSpPr>
        <p:spPr>
          <a:xfrm flipH="1" flipV="1">
            <a:off x="4695953" y="3368213"/>
            <a:ext cx="4052" cy="71540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36" idx="0"/>
            <a:endCxn id="27" idx="2"/>
          </p:cNvCxnSpPr>
          <p:nvPr/>
        </p:nvCxnSpPr>
        <p:spPr>
          <a:xfrm flipH="1" flipV="1">
            <a:off x="2724193" y="3364609"/>
            <a:ext cx="1" cy="70679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8" idx="0"/>
            <a:endCxn id="14" idx="2"/>
          </p:cNvCxnSpPr>
          <p:nvPr/>
        </p:nvCxnSpPr>
        <p:spPr>
          <a:xfrm flipH="1" flipV="1">
            <a:off x="8579684" y="3369809"/>
            <a:ext cx="1989" cy="71380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872678" y="3629493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isChangedBy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821686" y="3629493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isChangedBy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790703" y="3629493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isChangedBy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749086" y="3629493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isChangedBy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7571" y="272143"/>
            <a:ext cx="242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Policy Creation example</a:t>
            </a:r>
          </a:p>
        </p:txBody>
      </p:sp>
    </p:spTree>
    <p:extLst>
      <p:ext uri="{BB962C8B-B14F-4D97-AF65-F5344CB8AC3E}">
        <p14:creationId xmlns:p14="http://schemas.microsoft.com/office/powerpoint/2010/main" val="165989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99526" y="133451"/>
            <a:ext cx="109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2422" y="2129504"/>
            <a:ext cx="1182624" cy="573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Event: </a:t>
            </a:r>
            <a:r>
              <a:rPr lang="pt-BR" sz="1000">
                <a:solidFill>
                  <a:schemeClr val="tx1"/>
                </a:solidFill>
              </a:rPr>
              <a:t>PPP2017D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21460" y="2141721"/>
            <a:ext cx="1182624" cy="573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Event: </a:t>
            </a:r>
            <a:r>
              <a:rPr lang="pt-BR" sz="1000">
                <a:solidFill>
                  <a:schemeClr val="tx1"/>
                </a:solidFill>
              </a:rPr>
              <a:t>PPP2017C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0225" y="2131100"/>
            <a:ext cx="1182624" cy="573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Event: </a:t>
            </a:r>
            <a:r>
              <a:rPr lang="pt-BR" sz="1000">
                <a:solidFill>
                  <a:schemeClr val="tx1"/>
                </a:solidFill>
              </a:rPr>
              <a:t>PPP2017F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38007" y="3213110"/>
            <a:ext cx="1499558" cy="573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Draft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8403" y="3907932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recordOf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0934" y="2125900"/>
            <a:ext cx="1182624" cy="573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Event: </a:t>
            </a:r>
            <a:r>
              <a:rPr lang="is-IS" sz="1000">
                <a:solidFill>
                  <a:schemeClr val="tx1"/>
                </a:solidFill>
              </a:rPr>
              <a:t>PPP2008F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716806" y="696366"/>
            <a:ext cx="1182624" cy="880802"/>
          </a:xfrm>
          <a:custGeom>
            <a:avLst/>
            <a:gdLst>
              <a:gd name="connsiteX0" fmla="*/ 0 w 1182624"/>
              <a:gd name="connsiteY0" fmla="*/ 307778 h 880802"/>
              <a:gd name="connsiteX1" fmla="*/ 1182624 w 1182624"/>
              <a:gd name="connsiteY1" fmla="*/ 307778 h 880802"/>
              <a:gd name="connsiteX2" fmla="*/ 1182624 w 1182624"/>
              <a:gd name="connsiteY2" fmla="*/ 880802 h 880802"/>
              <a:gd name="connsiteX3" fmla="*/ 0 w 1182624"/>
              <a:gd name="connsiteY3" fmla="*/ 880802 h 880802"/>
              <a:gd name="connsiteX4" fmla="*/ 591313 w 1182624"/>
              <a:gd name="connsiteY4" fmla="*/ 0 h 880802"/>
              <a:gd name="connsiteX5" fmla="*/ 1182624 w 1182624"/>
              <a:gd name="connsiteY5" fmla="*/ 307777 h 880802"/>
              <a:gd name="connsiteX6" fmla="*/ 1 w 1182624"/>
              <a:gd name="connsiteY6" fmla="*/ 307777 h 88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624" h="880802">
                <a:moveTo>
                  <a:pt x="0" y="307778"/>
                </a:moveTo>
                <a:lnTo>
                  <a:pt x="1182624" y="307778"/>
                </a:lnTo>
                <a:lnTo>
                  <a:pt x="1182624" y="880802"/>
                </a:lnTo>
                <a:lnTo>
                  <a:pt x="0" y="880802"/>
                </a:lnTo>
                <a:close/>
                <a:moveTo>
                  <a:pt x="591313" y="0"/>
                </a:moveTo>
                <a:lnTo>
                  <a:pt x="1182624" y="307777"/>
                </a:lnTo>
                <a:lnTo>
                  <a:pt x="1" y="30777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Department of Planning</a:t>
            </a:r>
          </a:p>
        </p:txBody>
      </p:sp>
      <p:sp>
        <p:nvSpPr>
          <p:cNvPr id="17" name="Freeform 16"/>
          <p:cNvSpPr/>
          <p:nvPr/>
        </p:nvSpPr>
        <p:spPr>
          <a:xfrm>
            <a:off x="9028803" y="705343"/>
            <a:ext cx="1182624" cy="880802"/>
          </a:xfrm>
          <a:custGeom>
            <a:avLst/>
            <a:gdLst>
              <a:gd name="connsiteX0" fmla="*/ 0 w 1182624"/>
              <a:gd name="connsiteY0" fmla="*/ 307778 h 880802"/>
              <a:gd name="connsiteX1" fmla="*/ 1182624 w 1182624"/>
              <a:gd name="connsiteY1" fmla="*/ 307778 h 880802"/>
              <a:gd name="connsiteX2" fmla="*/ 1182624 w 1182624"/>
              <a:gd name="connsiteY2" fmla="*/ 880802 h 880802"/>
              <a:gd name="connsiteX3" fmla="*/ 0 w 1182624"/>
              <a:gd name="connsiteY3" fmla="*/ 880802 h 880802"/>
              <a:gd name="connsiteX4" fmla="*/ 591313 w 1182624"/>
              <a:gd name="connsiteY4" fmla="*/ 0 h 880802"/>
              <a:gd name="connsiteX5" fmla="*/ 1182624 w 1182624"/>
              <a:gd name="connsiteY5" fmla="*/ 307777 h 880802"/>
              <a:gd name="connsiteX6" fmla="*/ 1 w 1182624"/>
              <a:gd name="connsiteY6" fmla="*/ 307777 h 88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624" h="880802">
                <a:moveTo>
                  <a:pt x="0" y="307778"/>
                </a:moveTo>
                <a:lnTo>
                  <a:pt x="1182624" y="307778"/>
                </a:lnTo>
                <a:lnTo>
                  <a:pt x="1182624" y="880802"/>
                </a:lnTo>
                <a:lnTo>
                  <a:pt x="0" y="880802"/>
                </a:lnTo>
                <a:close/>
                <a:moveTo>
                  <a:pt x="591313" y="0"/>
                </a:moveTo>
                <a:lnTo>
                  <a:pt x="1182624" y="307777"/>
                </a:lnTo>
                <a:lnTo>
                  <a:pt x="1" y="30777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Government Orchestration Agency</a:t>
            </a:r>
          </a:p>
        </p:txBody>
      </p:sp>
      <p:sp>
        <p:nvSpPr>
          <p:cNvPr id="19" name="Oval 18"/>
          <p:cNvSpPr/>
          <p:nvPr/>
        </p:nvSpPr>
        <p:spPr>
          <a:xfrm>
            <a:off x="452468" y="3213616"/>
            <a:ext cx="1499558" cy="573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2008 Final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452468" y="4257948"/>
            <a:ext cx="1499558" cy="573024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2008 Final DOCX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02246" y="3917117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recordOf</a:t>
            </a:r>
          </a:p>
        </p:txBody>
      </p:sp>
      <p:sp>
        <p:nvSpPr>
          <p:cNvPr id="23" name="Oval 22"/>
          <p:cNvSpPr/>
          <p:nvPr/>
        </p:nvSpPr>
        <p:spPr>
          <a:xfrm>
            <a:off x="8862993" y="3228621"/>
            <a:ext cx="1499558" cy="573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Comments on Policy and Procedure Policy 2017 Draft</a:t>
            </a:r>
          </a:p>
        </p:txBody>
      </p:sp>
      <p:sp>
        <p:nvSpPr>
          <p:cNvPr id="24" name="Folded Corner 23"/>
          <p:cNvSpPr/>
          <p:nvPr/>
        </p:nvSpPr>
        <p:spPr>
          <a:xfrm>
            <a:off x="8862993" y="4266925"/>
            <a:ext cx="1499558" cy="573024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Comments on Policy and Procedure Policy 2017 Draft DOCX</a:t>
            </a:r>
          </a:p>
        </p:txBody>
      </p:sp>
      <p:cxnSp>
        <p:nvCxnSpPr>
          <p:cNvPr id="25" name="Straight Arrow Connector 24"/>
          <p:cNvCxnSpPr>
            <a:stCxn id="23" idx="4"/>
            <a:endCxn id="24" idx="0"/>
          </p:cNvCxnSpPr>
          <p:nvPr/>
        </p:nvCxnSpPr>
        <p:spPr>
          <a:xfrm>
            <a:off x="9612772" y="3801645"/>
            <a:ext cx="0" cy="4652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631699" y="3926094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recordOf</a:t>
            </a:r>
          </a:p>
        </p:txBody>
      </p:sp>
      <p:sp>
        <p:nvSpPr>
          <p:cNvPr id="27" name="Oval 26"/>
          <p:cNvSpPr/>
          <p:nvPr/>
        </p:nvSpPr>
        <p:spPr>
          <a:xfrm>
            <a:off x="4593747" y="3213110"/>
            <a:ext cx="1499558" cy="573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Final</a:t>
            </a:r>
          </a:p>
        </p:txBody>
      </p:sp>
      <p:sp>
        <p:nvSpPr>
          <p:cNvPr id="31" name="Snip Same Side Corner Rectangle 30"/>
          <p:cNvSpPr/>
          <p:nvPr/>
        </p:nvSpPr>
        <p:spPr>
          <a:xfrm>
            <a:off x="2736154" y="5339735"/>
            <a:ext cx="1182624" cy="573024"/>
          </a:xfrm>
          <a:prstGeom prst="snip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Retain as National Archive</a:t>
            </a:r>
          </a:p>
        </p:txBody>
      </p:sp>
      <p:cxnSp>
        <p:nvCxnSpPr>
          <p:cNvPr id="32" name="Straight Arrow Connector 31"/>
          <p:cNvCxnSpPr>
            <a:stCxn id="27" idx="2"/>
            <a:endCxn id="11" idx="6"/>
          </p:cNvCxnSpPr>
          <p:nvPr/>
        </p:nvCxnSpPr>
        <p:spPr>
          <a:xfrm flipH="1">
            <a:off x="4037565" y="3499622"/>
            <a:ext cx="556182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43162" y="3555424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relatedTo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96996" y="3537004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relatedTo</a:t>
            </a:r>
          </a:p>
        </p:txBody>
      </p:sp>
      <p:cxnSp>
        <p:nvCxnSpPr>
          <p:cNvPr id="36" name="Curved Connector 35"/>
          <p:cNvCxnSpPr>
            <a:stCxn id="23" idx="1"/>
            <a:endCxn id="11" idx="7"/>
          </p:cNvCxnSpPr>
          <p:nvPr/>
        </p:nvCxnSpPr>
        <p:spPr>
          <a:xfrm rot="16200000" flipV="1">
            <a:off x="6442524" y="672464"/>
            <a:ext cx="15511" cy="5264638"/>
          </a:xfrm>
          <a:prstGeom prst="curvedConnector3">
            <a:avLst>
              <a:gd name="adj1" fmla="val 211480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06134" y="2751730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relatedTo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35072" y="1699273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wasAssociatedWith</a:t>
            </a:r>
          </a:p>
        </p:txBody>
      </p:sp>
      <p:sp>
        <p:nvSpPr>
          <p:cNvPr id="54" name="Freeform 53"/>
          <p:cNvSpPr/>
          <p:nvPr/>
        </p:nvSpPr>
        <p:spPr>
          <a:xfrm>
            <a:off x="10768738" y="515423"/>
            <a:ext cx="1182624" cy="880802"/>
          </a:xfrm>
          <a:custGeom>
            <a:avLst/>
            <a:gdLst>
              <a:gd name="connsiteX0" fmla="*/ 0 w 1182624"/>
              <a:gd name="connsiteY0" fmla="*/ 307778 h 880802"/>
              <a:gd name="connsiteX1" fmla="*/ 1182624 w 1182624"/>
              <a:gd name="connsiteY1" fmla="*/ 307778 h 880802"/>
              <a:gd name="connsiteX2" fmla="*/ 1182624 w 1182624"/>
              <a:gd name="connsiteY2" fmla="*/ 880802 h 880802"/>
              <a:gd name="connsiteX3" fmla="*/ 0 w 1182624"/>
              <a:gd name="connsiteY3" fmla="*/ 880802 h 880802"/>
              <a:gd name="connsiteX4" fmla="*/ 591313 w 1182624"/>
              <a:gd name="connsiteY4" fmla="*/ 0 h 880802"/>
              <a:gd name="connsiteX5" fmla="*/ 1182624 w 1182624"/>
              <a:gd name="connsiteY5" fmla="*/ 307777 h 880802"/>
              <a:gd name="connsiteX6" fmla="*/ 1 w 1182624"/>
              <a:gd name="connsiteY6" fmla="*/ 307777 h 88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624" h="880802">
                <a:moveTo>
                  <a:pt x="0" y="307778"/>
                </a:moveTo>
                <a:lnTo>
                  <a:pt x="1182624" y="307778"/>
                </a:lnTo>
                <a:lnTo>
                  <a:pt x="1182624" y="880802"/>
                </a:lnTo>
                <a:lnTo>
                  <a:pt x="0" y="880802"/>
                </a:lnTo>
                <a:close/>
                <a:moveTo>
                  <a:pt x="591313" y="0"/>
                </a:moveTo>
                <a:lnTo>
                  <a:pt x="1182624" y="307777"/>
                </a:lnTo>
                <a:lnTo>
                  <a:pt x="1" y="30777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Organisation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768738" y="1588895"/>
            <a:ext cx="1182624" cy="573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Creation Event</a:t>
            </a:r>
          </a:p>
        </p:txBody>
      </p:sp>
      <p:sp>
        <p:nvSpPr>
          <p:cNvPr id="56" name="Oval 55"/>
          <p:cNvSpPr/>
          <p:nvPr/>
        </p:nvSpPr>
        <p:spPr>
          <a:xfrm>
            <a:off x="10610271" y="2354589"/>
            <a:ext cx="1499558" cy="573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57" name="Snip Same Side Corner Rectangle 56"/>
          <p:cNvSpPr/>
          <p:nvPr/>
        </p:nvSpPr>
        <p:spPr>
          <a:xfrm>
            <a:off x="10807798" y="3897467"/>
            <a:ext cx="1182624" cy="573024"/>
          </a:xfrm>
          <a:prstGeom prst="snip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DisposalClass</a:t>
            </a:r>
          </a:p>
        </p:txBody>
      </p:sp>
      <p:cxnSp>
        <p:nvCxnSpPr>
          <p:cNvPr id="58" name="Straight Arrow Connector 57"/>
          <p:cNvCxnSpPr>
            <a:stCxn id="23" idx="0"/>
            <a:endCxn id="9" idx="2"/>
          </p:cNvCxnSpPr>
          <p:nvPr/>
        </p:nvCxnSpPr>
        <p:spPr>
          <a:xfrm flipV="1">
            <a:off x="9612772" y="2714745"/>
            <a:ext cx="0" cy="51387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7" idx="0"/>
            <a:endCxn id="10" idx="2"/>
          </p:cNvCxnSpPr>
          <p:nvPr/>
        </p:nvCxnSpPr>
        <p:spPr>
          <a:xfrm flipH="1" flipV="1">
            <a:off x="5341537" y="2704124"/>
            <a:ext cx="1989" cy="50898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0731" y="2758985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isChangedBy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09467" y="2758985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isChangedBy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612772" y="2767962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isChangedBy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10939" y="2758985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isChangedBy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7571" y="272143"/>
            <a:ext cx="259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Policy Creation example 2</a:t>
            </a:r>
          </a:p>
        </p:txBody>
      </p:sp>
      <p:cxnSp>
        <p:nvCxnSpPr>
          <p:cNvPr id="114" name="Straight Arrow Connector 113"/>
          <p:cNvCxnSpPr>
            <a:stCxn id="27" idx="4"/>
            <a:endCxn id="28" idx="0"/>
          </p:cNvCxnSpPr>
          <p:nvPr/>
        </p:nvCxnSpPr>
        <p:spPr>
          <a:xfrm>
            <a:off x="5343526" y="3786134"/>
            <a:ext cx="0" cy="48402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5" idx="0"/>
            <a:endCxn id="16" idx="3"/>
          </p:cNvCxnSpPr>
          <p:nvPr/>
        </p:nvCxnSpPr>
        <p:spPr>
          <a:xfrm flipV="1">
            <a:off x="1202246" y="1577168"/>
            <a:ext cx="1514560" cy="54873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" idx="0"/>
          </p:cNvCxnSpPr>
          <p:nvPr/>
        </p:nvCxnSpPr>
        <p:spPr>
          <a:xfrm flipV="1">
            <a:off x="3283734" y="1573564"/>
            <a:ext cx="2026" cy="5559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" idx="0"/>
            <a:endCxn id="16" idx="2"/>
          </p:cNvCxnSpPr>
          <p:nvPr/>
        </p:nvCxnSpPr>
        <p:spPr>
          <a:xfrm flipH="1" flipV="1">
            <a:off x="3899430" y="1577168"/>
            <a:ext cx="1442107" cy="55393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85100" y="1696256"/>
            <a:ext cx="295946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u="sng"/>
              <a:t>                              wasAssociatedWith                               </a:t>
            </a:r>
          </a:p>
        </p:txBody>
      </p:sp>
      <p:cxnSp>
        <p:nvCxnSpPr>
          <p:cNvPr id="140" name="Straight Arrow Connector 139"/>
          <p:cNvCxnSpPr>
            <a:stCxn id="9" idx="0"/>
          </p:cNvCxnSpPr>
          <p:nvPr/>
        </p:nvCxnSpPr>
        <p:spPr>
          <a:xfrm flipV="1">
            <a:off x="9612772" y="1582541"/>
            <a:ext cx="0" cy="5591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27" idx="6"/>
            <a:endCxn id="23" idx="2"/>
          </p:cNvCxnSpPr>
          <p:nvPr/>
        </p:nvCxnSpPr>
        <p:spPr>
          <a:xfrm>
            <a:off x="6093305" y="3499622"/>
            <a:ext cx="2769688" cy="1551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23" idx="3"/>
            <a:endCxn id="159" idx="3"/>
          </p:cNvCxnSpPr>
          <p:nvPr/>
        </p:nvCxnSpPr>
        <p:spPr>
          <a:xfrm flipH="1">
            <a:off x="8279184" y="3717728"/>
            <a:ext cx="803414" cy="218182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699288" y="5865410"/>
            <a:ext cx="10518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hasDisposalClass</a:t>
            </a:r>
          </a:p>
        </p:txBody>
      </p:sp>
      <p:sp>
        <p:nvSpPr>
          <p:cNvPr id="167" name="Snip Diagonal Corner Rectangle 166"/>
          <p:cNvSpPr/>
          <p:nvPr/>
        </p:nvSpPr>
        <p:spPr>
          <a:xfrm>
            <a:off x="10802010" y="4668906"/>
            <a:ext cx="1182624" cy="573701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Information System</a:t>
            </a:r>
          </a:p>
        </p:txBody>
      </p:sp>
      <p:sp>
        <p:nvSpPr>
          <p:cNvPr id="168" name="Snip Diagonal Corner Rectangle 167"/>
          <p:cNvSpPr/>
          <p:nvPr/>
        </p:nvSpPr>
        <p:spPr>
          <a:xfrm>
            <a:off x="2736154" y="6122461"/>
            <a:ext cx="1182624" cy="573701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NAA Data Vault</a:t>
            </a:r>
          </a:p>
        </p:txBody>
      </p:sp>
      <p:sp>
        <p:nvSpPr>
          <p:cNvPr id="169" name="Snip Diagonal Corner Rectangle 168"/>
          <p:cNvSpPr/>
          <p:nvPr/>
        </p:nvSpPr>
        <p:spPr>
          <a:xfrm>
            <a:off x="610934" y="6122461"/>
            <a:ext cx="1182624" cy="573701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Dept Planning SharePoint</a:t>
            </a:r>
          </a:p>
        </p:txBody>
      </p:sp>
      <p:sp>
        <p:nvSpPr>
          <p:cNvPr id="170" name="Snip Diagonal Corner Rectangle 169"/>
          <p:cNvSpPr/>
          <p:nvPr/>
        </p:nvSpPr>
        <p:spPr>
          <a:xfrm>
            <a:off x="9021460" y="6122461"/>
            <a:ext cx="1182624" cy="573701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Gov. Orch. Agency HPRM</a:t>
            </a:r>
          </a:p>
        </p:txBody>
      </p:sp>
      <p:cxnSp>
        <p:nvCxnSpPr>
          <p:cNvPr id="171" name="Straight Arrow Connector 170"/>
          <p:cNvCxnSpPr>
            <a:stCxn id="24" idx="2"/>
            <a:endCxn id="170" idx="3"/>
          </p:cNvCxnSpPr>
          <p:nvPr/>
        </p:nvCxnSpPr>
        <p:spPr>
          <a:xfrm>
            <a:off x="9612772" y="4839949"/>
            <a:ext cx="0" cy="128251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2" idx="2"/>
            <a:endCxn id="169" idx="3"/>
          </p:cNvCxnSpPr>
          <p:nvPr/>
        </p:nvCxnSpPr>
        <p:spPr>
          <a:xfrm flipH="1">
            <a:off x="1202246" y="4843182"/>
            <a:ext cx="2085540" cy="127927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/>
          <p:cNvCxnSpPr>
            <a:stCxn id="20" idx="2"/>
            <a:endCxn id="168" idx="2"/>
          </p:cNvCxnSpPr>
          <p:nvPr/>
        </p:nvCxnSpPr>
        <p:spPr>
          <a:xfrm rot="16200000" flipH="1">
            <a:off x="1180030" y="4853188"/>
            <a:ext cx="1578340" cy="1533907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1" idx="0"/>
            <a:endCxn id="8" idx="2"/>
          </p:cNvCxnSpPr>
          <p:nvPr/>
        </p:nvCxnSpPr>
        <p:spPr>
          <a:xfrm flipH="1" flipV="1">
            <a:off x="3283734" y="2702528"/>
            <a:ext cx="4052" cy="51058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1" idx="4"/>
            <a:endCxn id="12" idx="0"/>
          </p:cNvCxnSpPr>
          <p:nvPr/>
        </p:nvCxnSpPr>
        <p:spPr>
          <a:xfrm>
            <a:off x="3287786" y="3786134"/>
            <a:ext cx="0" cy="48402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8490891" y="365760"/>
            <a:ext cx="8395" cy="63020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9" idx="0"/>
            <a:endCxn id="15" idx="2"/>
          </p:cNvCxnSpPr>
          <p:nvPr/>
        </p:nvCxnSpPr>
        <p:spPr>
          <a:xfrm flipH="1" flipV="1">
            <a:off x="1202246" y="2698924"/>
            <a:ext cx="1" cy="51469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" idx="4"/>
            <a:endCxn id="20" idx="0"/>
          </p:cNvCxnSpPr>
          <p:nvPr/>
        </p:nvCxnSpPr>
        <p:spPr>
          <a:xfrm>
            <a:off x="1202247" y="3786640"/>
            <a:ext cx="0" cy="47130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19" idx="2"/>
            <a:endCxn id="31" idx="2"/>
          </p:cNvCxnSpPr>
          <p:nvPr/>
        </p:nvCxnSpPr>
        <p:spPr>
          <a:xfrm rot="10800000" flipH="1" flipV="1">
            <a:off x="452468" y="3500127"/>
            <a:ext cx="2283686" cy="2126119"/>
          </a:xfrm>
          <a:prstGeom prst="curvedConnector3">
            <a:avLst>
              <a:gd name="adj1" fmla="val -1001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/>
          <p:cNvCxnSpPr>
            <a:stCxn id="27" idx="3"/>
          </p:cNvCxnSpPr>
          <p:nvPr/>
        </p:nvCxnSpPr>
        <p:spPr>
          <a:xfrm rot="5400000">
            <a:off x="3511122" y="4090947"/>
            <a:ext cx="1690960" cy="9135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urved Connector 211"/>
          <p:cNvCxnSpPr>
            <a:stCxn id="11" idx="5"/>
            <a:endCxn id="159" idx="2"/>
          </p:cNvCxnSpPr>
          <p:nvPr/>
        </p:nvCxnSpPr>
        <p:spPr>
          <a:xfrm rot="16200000" flipH="1">
            <a:off x="4510991" y="3009186"/>
            <a:ext cx="2483851" cy="3869912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905585" y="5164164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storedIn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9028962" y="5801622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storedIn</a:t>
            </a:r>
          </a:p>
        </p:txBody>
      </p:sp>
      <p:cxnSp>
        <p:nvCxnSpPr>
          <p:cNvPr id="219" name="Straight Arrow Connector 218"/>
          <p:cNvCxnSpPr>
            <a:stCxn id="11" idx="2"/>
            <a:endCxn id="19" idx="6"/>
          </p:cNvCxnSpPr>
          <p:nvPr/>
        </p:nvCxnSpPr>
        <p:spPr>
          <a:xfrm flipH="1">
            <a:off x="1952026" y="3499622"/>
            <a:ext cx="585981" cy="50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905585" y="3555424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relatedTo</a:t>
            </a:r>
          </a:p>
        </p:txBody>
      </p:sp>
      <p:sp>
        <p:nvSpPr>
          <p:cNvPr id="74" name="Folded Corner 73"/>
          <p:cNvSpPr/>
          <p:nvPr/>
        </p:nvSpPr>
        <p:spPr>
          <a:xfrm>
            <a:off x="6241554" y="4461635"/>
            <a:ext cx="1499558" cy="573024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Final PDF</a:t>
            </a:r>
          </a:p>
        </p:txBody>
      </p:sp>
      <p:sp>
        <p:nvSpPr>
          <p:cNvPr id="159" name="Snip Same Side Corner Rectangle 158"/>
          <p:cNvSpPr/>
          <p:nvPr/>
        </p:nvSpPr>
        <p:spPr>
          <a:xfrm>
            <a:off x="7687872" y="5899556"/>
            <a:ext cx="1182624" cy="573024"/>
          </a:xfrm>
          <a:prstGeom prst="snip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Retain onsite 7 years</a:t>
            </a:r>
          </a:p>
        </p:txBody>
      </p:sp>
      <p:cxnSp>
        <p:nvCxnSpPr>
          <p:cNvPr id="79" name="Straight Arrow Connector 78"/>
          <p:cNvCxnSpPr>
            <a:stCxn id="27" idx="4"/>
            <a:endCxn id="74" idx="0"/>
          </p:cNvCxnSpPr>
          <p:nvPr/>
        </p:nvCxnSpPr>
        <p:spPr>
          <a:xfrm>
            <a:off x="5343526" y="3786134"/>
            <a:ext cx="1647807" cy="67550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7" idx="4"/>
            <a:endCxn id="75" idx="0"/>
          </p:cNvCxnSpPr>
          <p:nvPr/>
        </p:nvCxnSpPr>
        <p:spPr>
          <a:xfrm>
            <a:off x="5343526" y="3786134"/>
            <a:ext cx="876391" cy="140192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lded Corner 27"/>
          <p:cNvSpPr/>
          <p:nvPr/>
        </p:nvSpPr>
        <p:spPr>
          <a:xfrm>
            <a:off x="4593747" y="4270158"/>
            <a:ext cx="1499558" cy="573024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Final DOCX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8291" y="3917118"/>
            <a:ext cx="77530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/>
              <a:t>recordOf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2538007" y="4270158"/>
            <a:ext cx="1499558" cy="573024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Draft EML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377405" y="5439848"/>
            <a:ext cx="10518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hasDisposalClass</a:t>
            </a:r>
          </a:p>
        </p:txBody>
      </p:sp>
      <p:sp>
        <p:nvSpPr>
          <p:cNvPr id="91" name="Folded Corner 90"/>
          <p:cNvSpPr/>
          <p:nvPr/>
        </p:nvSpPr>
        <p:spPr>
          <a:xfrm>
            <a:off x="10775902" y="3126028"/>
            <a:ext cx="1178925" cy="573024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Digital Artefact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57749" y="256526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data file DP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554269" y="256527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data file GOA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7331239" y="515423"/>
            <a:ext cx="1057673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8647622" y="515423"/>
            <a:ext cx="1057673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9398" y="5270066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hasDisposalClass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35714" y="5021686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hasDisposalClass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055877" y="6038530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storedIn</a:t>
            </a:r>
          </a:p>
        </p:txBody>
      </p:sp>
      <p:cxnSp>
        <p:nvCxnSpPr>
          <p:cNvPr id="119" name="Straight Arrow Connector 118"/>
          <p:cNvCxnSpPr>
            <a:stCxn id="28" idx="2"/>
            <a:endCxn id="168" idx="0"/>
          </p:cNvCxnSpPr>
          <p:nvPr/>
        </p:nvCxnSpPr>
        <p:spPr>
          <a:xfrm flipH="1">
            <a:off x="3918778" y="4843182"/>
            <a:ext cx="1424748" cy="156613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1"/>
            <a:endCxn id="168" idx="0"/>
          </p:cNvCxnSpPr>
          <p:nvPr/>
        </p:nvCxnSpPr>
        <p:spPr>
          <a:xfrm flipH="1">
            <a:off x="3918778" y="4748147"/>
            <a:ext cx="2322776" cy="166116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5" idx="1"/>
            <a:endCxn id="168" idx="0"/>
          </p:cNvCxnSpPr>
          <p:nvPr/>
        </p:nvCxnSpPr>
        <p:spPr>
          <a:xfrm flipH="1">
            <a:off x="3918778" y="5474570"/>
            <a:ext cx="1551360" cy="93474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4069742" y="5924732"/>
            <a:ext cx="70023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/>
              <a:t>storedIn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714766" y="6194221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as it should be</a:t>
            </a:r>
          </a:p>
        </p:txBody>
      </p:sp>
      <p:cxnSp>
        <p:nvCxnSpPr>
          <p:cNvPr id="129" name="Curved Connector 128"/>
          <p:cNvCxnSpPr>
            <a:stCxn id="128" idx="0"/>
          </p:cNvCxnSpPr>
          <p:nvPr/>
        </p:nvCxnSpPr>
        <p:spPr>
          <a:xfrm rot="16200000" flipV="1">
            <a:off x="4847369" y="5860189"/>
            <a:ext cx="574080" cy="9398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648035" y="6575745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as it incorrectly is</a:t>
            </a:r>
          </a:p>
        </p:txBody>
      </p:sp>
      <p:cxnSp>
        <p:nvCxnSpPr>
          <p:cNvPr id="137" name="Curved Connector 136"/>
          <p:cNvCxnSpPr>
            <a:stCxn id="136" idx="0"/>
          </p:cNvCxnSpPr>
          <p:nvPr/>
        </p:nvCxnSpPr>
        <p:spPr>
          <a:xfrm rot="16200000" flipV="1">
            <a:off x="5986943" y="6370272"/>
            <a:ext cx="358044" cy="52901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178978" y="6540946"/>
            <a:ext cx="62068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storedIn</a:t>
            </a:r>
          </a:p>
        </p:txBody>
      </p:sp>
      <p:cxnSp>
        <p:nvCxnSpPr>
          <p:cNvPr id="132" name="Curved Connector 131"/>
          <p:cNvCxnSpPr>
            <a:stCxn id="74" idx="2"/>
            <a:endCxn id="169" idx="1"/>
          </p:cNvCxnSpPr>
          <p:nvPr/>
        </p:nvCxnSpPr>
        <p:spPr>
          <a:xfrm rot="5400000">
            <a:off x="3266039" y="2970867"/>
            <a:ext cx="1661503" cy="5789087"/>
          </a:xfrm>
          <a:prstGeom prst="curvedConnector3">
            <a:avLst>
              <a:gd name="adj1" fmla="val 106228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olded Corner 74"/>
          <p:cNvSpPr/>
          <p:nvPr/>
        </p:nvSpPr>
        <p:spPr>
          <a:xfrm>
            <a:off x="5470138" y="5188058"/>
            <a:ext cx="1499558" cy="573024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Policy and Procedure Policy 2017 Final Appendix A DOCX</a:t>
            </a:r>
          </a:p>
        </p:txBody>
      </p:sp>
    </p:spTree>
    <p:extLst>
      <p:ext uri="{BB962C8B-B14F-4D97-AF65-F5344CB8AC3E}">
        <p14:creationId xmlns:p14="http://schemas.microsoft.com/office/powerpoint/2010/main" val="130120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279</Words>
  <Application>Microsoft Macintosh PowerPoint</Application>
  <PresentationFormat>Widescreen</PresentationFormat>
  <Paragraphs>104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24</cp:revision>
  <dcterms:created xsi:type="dcterms:W3CDTF">2017-08-27T23:39:25Z</dcterms:created>
  <dcterms:modified xsi:type="dcterms:W3CDTF">2017-09-01T03:51:02Z</dcterms:modified>
</cp:coreProperties>
</file>