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6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1F1F2"/>
    <a:srgbClr val="005C84"/>
    <a:srgbClr val="F2F3F4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6"/>
    <p:restoredTop sz="94505"/>
  </p:normalViewPr>
  <p:slideViewPr>
    <p:cSldViewPr snapToGrid="0" snapToObjects="1">
      <p:cViewPr>
        <p:scale>
          <a:sx n="140" d="100"/>
          <a:sy n="140" d="100"/>
        </p:scale>
        <p:origin x="1048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6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H="1" flipV="1">
            <a:off x="4773065" y="3375689"/>
            <a:ext cx="2" cy="48790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3569" y="387629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1212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67394" y="502623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3570" y="502623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7391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1210" y="271132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67390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21211" y="502623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cxnSp>
        <p:nvCxnSpPr>
          <p:cNvPr id="64" name="Elbow Connector 63"/>
          <p:cNvCxnSpPr>
            <a:stCxn id="47" idx="2"/>
            <a:endCxn id="39" idx="0"/>
          </p:cNvCxnSpPr>
          <p:nvPr/>
        </p:nvCxnSpPr>
        <p:spPr>
          <a:xfrm rot="16200000" flipH="1">
            <a:off x="3070107" y="3614450"/>
            <a:ext cx="498276" cy="1"/>
          </a:xfrm>
          <a:prstGeom prst="bentConnector3">
            <a:avLst>
              <a:gd name="adj1" fmla="val 50000"/>
            </a:avLst>
          </a:prstGeom>
          <a:ln>
            <a:solidFill>
              <a:srgbClr val="000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1"/>
            <a:endCxn id="62" idx="2"/>
          </p:cNvCxnSpPr>
          <p:nvPr/>
        </p:nvCxnSpPr>
        <p:spPr>
          <a:xfrm rot="10800000" flipH="1" flipV="1">
            <a:off x="1313568" y="4208475"/>
            <a:ext cx="3459497" cy="1482128"/>
          </a:xfrm>
          <a:prstGeom prst="curvedConnector4">
            <a:avLst>
              <a:gd name="adj1" fmla="val -14203"/>
              <a:gd name="adj2" fmla="val 129606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1"/>
            <a:endCxn id="38" idx="3"/>
          </p:cNvCxnSpPr>
          <p:nvPr/>
        </p:nvCxnSpPr>
        <p:spPr>
          <a:xfrm flipH="1" flipV="1">
            <a:off x="2417279" y="5358418"/>
            <a:ext cx="350115" cy="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3567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cxnSp>
        <p:nvCxnSpPr>
          <p:cNvPr id="49" name="Straight Arrow Connector 48"/>
          <p:cNvCxnSpPr>
            <a:stCxn id="35" idx="3"/>
            <a:endCxn id="47" idx="1"/>
          </p:cNvCxnSpPr>
          <p:nvPr/>
        </p:nvCxnSpPr>
        <p:spPr>
          <a:xfrm flipV="1">
            <a:off x="2417278" y="3033129"/>
            <a:ext cx="350112" cy="1175346"/>
          </a:xfrm>
          <a:prstGeom prst="straightConnector1">
            <a:avLst/>
          </a:prstGeom>
          <a:ln>
            <a:solidFill>
              <a:srgbClr val="0000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3"/>
            <a:endCxn id="62" idx="1"/>
          </p:cNvCxnSpPr>
          <p:nvPr/>
        </p:nvCxnSpPr>
        <p:spPr>
          <a:xfrm flipV="1">
            <a:off x="3871103" y="5358419"/>
            <a:ext cx="350108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5" idx="0"/>
            <a:endCxn id="23" idx="2"/>
          </p:cNvCxnSpPr>
          <p:nvPr/>
        </p:nvCxnSpPr>
        <p:spPr>
          <a:xfrm flipH="1" flipV="1">
            <a:off x="1865422" y="3365313"/>
            <a:ext cx="2" cy="5109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477497" y="3594445"/>
            <a:ext cx="77585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geo:inside [1]</a:t>
            </a:r>
          </a:p>
        </p:txBody>
      </p:sp>
      <p:cxnSp>
        <p:nvCxnSpPr>
          <p:cNvPr id="116" name="Straight Arrow Connector 115"/>
          <p:cNvCxnSpPr>
            <a:stCxn id="39" idx="2"/>
            <a:endCxn id="37" idx="0"/>
          </p:cNvCxnSpPr>
          <p:nvPr/>
        </p:nvCxnSpPr>
        <p:spPr>
          <a:xfrm>
            <a:off x="3319246" y="4527958"/>
            <a:ext cx="3" cy="4982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9" idx="2"/>
            <a:endCxn id="36" idx="1"/>
          </p:cNvCxnSpPr>
          <p:nvPr/>
        </p:nvCxnSpPr>
        <p:spPr>
          <a:xfrm rot="5400000" flipH="1" flipV="1">
            <a:off x="3604137" y="3910883"/>
            <a:ext cx="332184" cy="901966"/>
          </a:xfrm>
          <a:prstGeom prst="curvedConnector4">
            <a:avLst>
              <a:gd name="adj1" fmla="val -68817"/>
              <a:gd name="adj2" fmla="val 80592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08073" y="4681349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cxnSp>
        <p:nvCxnSpPr>
          <p:cNvPr id="123" name="Straight Arrow Connector 122"/>
          <p:cNvCxnSpPr>
            <a:stCxn id="36" idx="2"/>
            <a:endCxn id="62" idx="0"/>
          </p:cNvCxnSpPr>
          <p:nvPr/>
        </p:nvCxnSpPr>
        <p:spPr>
          <a:xfrm flipH="1">
            <a:off x="4773066" y="4527958"/>
            <a:ext cx="1" cy="4982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41908" y="3418138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444004" y="6045981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08996" y="4670857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3561128" y="5335670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011306" y="5338864"/>
            <a:ext cx="1258358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 site [0..*]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V="1">
            <a:off x="3366881" y="4020740"/>
            <a:ext cx="1870" cy="6330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5026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68719" y="235721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Class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68720" y="42790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Suffix</a:t>
            </a:r>
          </a:p>
        </p:txBody>
      </p:sp>
      <p:cxnSp>
        <p:nvCxnSpPr>
          <p:cNvPr id="20" name="Straight Arrow Connector 19"/>
          <p:cNvCxnSpPr>
            <a:stCxn id="44" idx="3"/>
            <a:endCxn id="43" idx="1"/>
          </p:cNvCxnSpPr>
          <p:nvPr/>
        </p:nvCxnSpPr>
        <p:spPr>
          <a:xfrm flipV="1">
            <a:off x="3920605" y="2689403"/>
            <a:ext cx="548114" cy="999153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3"/>
            <a:endCxn id="19" idx="1"/>
          </p:cNvCxnSpPr>
          <p:nvPr/>
        </p:nvCxnSpPr>
        <p:spPr>
          <a:xfrm>
            <a:off x="3920605" y="3688556"/>
            <a:ext cx="548115" cy="92264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2057" y="348124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 flipV="1">
            <a:off x="1915766" y="3686989"/>
            <a:ext cx="901130" cy="156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0047" y="3511902"/>
            <a:ext cx="570220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name [1]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06324" y="3098100"/>
            <a:ext cx="1091646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class [1]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1078" y="4051213"/>
            <a:ext cx="109966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suffix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5939" y="3535555"/>
            <a:ext cx="57387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20945" y="427930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057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61" name="Straight Arrow Connector 60"/>
          <p:cNvCxnSpPr>
            <a:stCxn id="36" idx="1"/>
            <a:endCxn id="60" idx="3"/>
          </p:cNvCxnSpPr>
          <p:nvPr/>
        </p:nvCxnSpPr>
        <p:spPr>
          <a:xfrm flipH="1">
            <a:off x="1915766" y="4985997"/>
            <a:ext cx="899260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80948" y="4830120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74" name="Straight Arrow Connector 73"/>
          <p:cNvCxnSpPr>
            <a:stCxn id="79" idx="0"/>
            <a:endCxn id="36" idx="2"/>
          </p:cNvCxnSpPr>
          <p:nvPr/>
        </p:nvCxnSpPr>
        <p:spPr>
          <a:xfrm flipH="1" flipV="1">
            <a:off x="3366881" y="5318181"/>
            <a:ext cx="1870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88857" y="5536810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16896" y="595125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2589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cxnSp>
        <p:nvCxnSpPr>
          <p:cNvPr id="20" name="Straight Arrow Connector 19"/>
          <p:cNvCxnSpPr>
            <a:stCxn id="44" idx="0"/>
            <a:endCxn id="45" idx="2"/>
          </p:cNvCxnSpPr>
          <p:nvPr/>
        </p:nvCxnSpPr>
        <p:spPr>
          <a:xfrm flipV="1">
            <a:off x="3368751" y="2380879"/>
            <a:ext cx="0" cy="97549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2"/>
            <a:endCxn id="27" idx="0"/>
          </p:cNvCxnSpPr>
          <p:nvPr/>
        </p:nvCxnSpPr>
        <p:spPr>
          <a:xfrm>
            <a:off x="3368751" y="4020740"/>
            <a:ext cx="673160" cy="62883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1053" y="346607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851367" y="3464482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2343" y="3290709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building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999" y="3535555"/>
            <a:ext cx="50975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street 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781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90056" y="464957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99227" y="4063809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319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7303" y="4020740"/>
            <a:ext cx="829289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229" y="4398200"/>
            <a:ext cx="145873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 confidence [1]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16896" y="171651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ISO 19160-1 Address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3196" y="2478884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xsd:boolean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0605" y="2890381"/>
            <a:ext cx="825987" cy="46599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1758" y="3037454"/>
            <a:ext cx="114775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private street[1]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844885" y="3879781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3218" y="3710572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postcode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44352" y="464860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</a:p>
        </p:txBody>
      </p:sp>
      <p:cxnSp>
        <p:nvCxnSpPr>
          <p:cNvPr id="67" name="Straight Arrow Connector 66"/>
          <p:cNvCxnSpPr>
            <a:stCxn id="44" idx="2"/>
            <a:endCxn id="66" idx="0"/>
          </p:cNvCxnSpPr>
          <p:nvPr/>
        </p:nvCxnSpPr>
        <p:spPr>
          <a:xfrm flipH="1">
            <a:off x="2696207" y="4020740"/>
            <a:ext cx="672544" cy="6278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1503" y="4211949"/>
            <a:ext cx="867647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number [0..5]</a:t>
            </a:r>
          </a:p>
        </p:txBody>
      </p:sp>
      <p:cxnSp>
        <p:nvCxnSpPr>
          <p:cNvPr id="35" name="Straight Arrow Connector 34"/>
          <p:cNvCxnSpPr>
            <a:stCxn id="37" idx="0"/>
            <a:endCxn id="44" idx="2"/>
          </p:cNvCxnSpPr>
          <p:nvPr/>
        </p:nvCxnSpPr>
        <p:spPr>
          <a:xfrm flipV="1">
            <a:off x="3368751" y="4020740"/>
            <a:ext cx="0" cy="159400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44899" y="539985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6896" y="561474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991521" y="4020740"/>
            <a:ext cx="825377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66485" y="4359089"/>
            <a:ext cx="867647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</p:spTree>
    <p:extLst>
      <p:ext uri="{BB962C8B-B14F-4D97-AF65-F5344CB8AC3E}">
        <p14:creationId xmlns:p14="http://schemas.microsoft.com/office/powerpoint/2010/main" val="229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43287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Class</a:t>
            </a:r>
          </a:p>
        </p:txBody>
      </p:sp>
      <p:cxnSp>
        <p:nvCxnSpPr>
          <p:cNvPr id="26" name="Straight Arrow Connector 25"/>
          <p:cNvCxnSpPr>
            <a:stCxn id="44" idx="0"/>
            <a:endCxn id="27" idx="2"/>
          </p:cNvCxnSpPr>
          <p:nvPr/>
        </p:nvCxnSpPr>
        <p:spPr>
          <a:xfrm flipH="1" flipV="1">
            <a:off x="3360495" y="2845610"/>
            <a:ext cx="8256" cy="51076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8299" y="3483216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>
            <a:off x="2002008" y="3688556"/>
            <a:ext cx="814888" cy="40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51056" y="3536593"/>
            <a:ext cx="572538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[1]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08640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8558" y="3107639"/>
            <a:ext cx="101354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0291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38" name="Straight Arrow Connector 37"/>
          <p:cNvCxnSpPr>
            <a:stCxn id="37" idx="0"/>
            <a:endCxn id="44" idx="2"/>
          </p:cNvCxnSpPr>
          <p:nvPr/>
        </p:nvCxnSpPr>
        <p:spPr>
          <a:xfrm flipV="1">
            <a:off x="3362146" y="4020740"/>
            <a:ext cx="6605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7579" y="439172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8298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42" name="Straight Arrow Connector 41"/>
          <p:cNvCxnSpPr>
            <a:stCxn id="37" idx="1"/>
            <a:endCxn id="41" idx="3"/>
          </p:cNvCxnSpPr>
          <p:nvPr/>
        </p:nvCxnSpPr>
        <p:spPr>
          <a:xfrm flipH="1">
            <a:off x="2002007" y="4985996"/>
            <a:ext cx="808284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885" y="4752180"/>
            <a:ext cx="53700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Of</a:t>
            </a:r>
          </a:p>
        </p:txBody>
      </p:sp>
      <p:cxnSp>
        <p:nvCxnSpPr>
          <p:cNvPr id="68" name="Straight Arrow Connector 67"/>
          <p:cNvCxnSpPr>
            <a:stCxn id="44" idx="3"/>
            <a:endCxn id="52" idx="1"/>
          </p:cNvCxnSpPr>
          <p:nvPr/>
        </p:nvCxnSpPr>
        <p:spPr>
          <a:xfrm>
            <a:off x="3920605" y="3688556"/>
            <a:ext cx="82268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H="1">
            <a:off x="3721606" y="3827694"/>
            <a:ext cx="202301" cy="196627"/>
          </a:xfrm>
          <a:prstGeom prst="bentConnector4">
            <a:avLst>
              <a:gd name="adj1" fmla="val -113000"/>
              <a:gd name="adj2" fmla="val 216261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4328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67385" y="4128987"/>
            <a:ext cx="613950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neighbour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[0..*]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9364" y="3454740"/>
            <a:ext cx="411971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indside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 flipV="1">
            <a:off x="3920605" y="2513426"/>
            <a:ext cx="822682" cy="11751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48900" y="2631642"/>
            <a:ext cx="480901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locality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class [1]</a:t>
            </a:r>
          </a:p>
        </p:txBody>
      </p:sp>
    </p:spTree>
    <p:extLst>
      <p:ext uri="{BB962C8B-B14F-4D97-AF65-F5344CB8AC3E}">
        <p14:creationId xmlns:p14="http://schemas.microsoft.com/office/powerpoint/2010/main" val="9206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Type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1548" y="3446351"/>
            <a:ext cx="535403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geocode 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cxnSp>
        <p:nvCxnSpPr>
          <p:cNvPr id="62" name="Straight Arrow Connector 61"/>
          <p:cNvCxnSpPr>
            <a:stCxn id="44" idx="1"/>
            <a:endCxn id="35" idx="3"/>
          </p:cNvCxnSpPr>
          <p:nvPr/>
        </p:nvCxnSpPr>
        <p:spPr>
          <a:xfrm flipH="1">
            <a:off x="1843274" y="3688556"/>
            <a:ext cx="97362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565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Reliability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003" y="3518103"/>
            <a:ext cx="74539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reliability[1]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0291" y="4648609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cxnSp>
        <p:nvCxnSpPr>
          <p:cNvPr id="41" name="Straight Arrow Connector 40"/>
          <p:cNvCxnSpPr>
            <a:stCxn id="44" idx="2"/>
            <a:endCxn id="38" idx="0"/>
          </p:cNvCxnSpPr>
          <p:nvPr/>
        </p:nvCxnSpPr>
        <p:spPr>
          <a:xfrm flipH="1">
            <a:off x="3362146" y="4020740"/>
            <a:ext cx="6605" cy="6278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59609" y="4238486"/>
            <a:ext cx="121828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geo:hasGeometry [1]</a:t>
            </a:r>
          </a:p>
        </p:txBody>
      </p:sp>
    </p:spTree>
    <p:extLst>
      <p:ext uri="{BB962C8B-B14F-4D97-AF65-F5344CB8AC3E}">
        <p14:creationId xmlns:p14="http://schemas.microsoft.com/office/powerpoint/2010/main" val="2494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204</Words>
  <Application>Microsoft Macintosh PowerPoint</Application>
  <PresentationFormat>A4 Paper (210x297 mm)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51</cp:revision>
  <dcterms:created xsi:type="dcterms:W3CDTF">2017-12-02T08:51:53Z</dcterms:created>
  <dcterms:modified xsi:type="dcterms:W3CDTF">2018-01-05T03:50:37Z</dcterms:modified>
</cp:coreProperties>
</file>