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62" r:id="rId2"/>
    <p:sldId id="263" r:id="rId3"/>
    <p:sldId id="264" r:id="rId4"/>
    <p:sldId id="266" r:id="rId5"/>
    <p:sldId id="265" r:id="rId6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F1F1F2"/>
    <a:srgbClr val="005C84"/>
    <a:srgbClr val="F2F3F4"/>
    <a:srgbClr val="F4FFFF"/>
    <a:srgbClr val="005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3"/>
    <p:restoredTop sz="94505"/>
  </p:normalViewPr>
  <p:slideViewPr>
    <p:cSldViewPr snapToGrid="0" snapToObjects="1">
      <p:cViewPr>
        <p:scale>
          <a:sx n="160" d="100"/>
          <a:sy n="160" d="100"/>
        </p:scale>
        <p:origin x="6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54289-CA05-2E4C-8921-2C4641790FC9}" type="datetimeFigureOut">
              <a:t>9/1/18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00E23-4798-104F-A66D-2AC20D6B58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3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9/1/18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9/1/18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9/1/18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9/1/18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9/1/18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9/1/18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9/1/18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9/1/18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9/1/18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9/1/18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9/1/18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E12F6-CCD2-6247-9D14-5CADBDEBFE61}" type="datetimeFigureOut">
              <a:t>9/1/18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868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>
            <a:stCxn id="36" idx="0"/>
            <a:endCxn id="44" idx="2"/>
          </p:cNvCxnSpPr>
          <p:nvPr/>
        </p:nvCxnSpPr>
        <p:spPr>
          <a:xfrm flipH="1" flipV="1">
            <a:off x="4773065" y="3375689"/>
            <a:ext cx="2" cy="487900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313569" y="3876290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Locality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221212" y="3863589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 Locality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767394" y="5026235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Address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767391" y="3863589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Alias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221210" y="2711320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767390" y="2700944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Locality Alias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221211" y="5026234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Geocode</a:t>
            </a:r>
          </a:p>
        </p:txBody>
      </p:sp>
      <p:cxnSp>
        <p:nvCxnSpPr>
          <p:cNvPr id="64" name="Elbow Connector 63"/>
          <p:cNvCxnSpPr>
            <a:stCxn id="47" idx="2"/>
            <a:endCxn id="39" idx="0"/>
          </p:cNvCxnSpPr>
          <p:nvPr/>
        </p:nvCxnSpPr>
        <p:spPr>
          <a:xfrm rot="16200000" flipH="1">
            <a:off x="3070107" y="3614450"/>
            <a:ext cx="498276" cy="1"/>
          </a:xfrm>
          <a:prstGeom prst="bentConnector3">
            <a:avLst>
              <a:gd name="adj1" fmla="val 50000"/>
            </a:avLst>
          </a:prstGeom>
          <a:ln>
            <a:solidFill>
              <a:srgbClr val="00008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37" idx="1"/>
            <a:endCxn id="38" idx="3"/>
          </p:cNvCxnSpPr>
          <p:nvPr/>
        </p:nvCxnSpPr>
        <p:spPr>
          <a:xfrm flipH="1" flipV="1">
            <a:off x="2417279" y="5358418"/>
            <a:ext cx="350115" cy="2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13567" y="2700944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State</a:t>
            </a:r>
          </a:p>
        </p:txBody>
      </p:sp>
      <p:cxnSp>
        <p:nvCxnSpPr>
          <p:cNvPr id="49" name="Straight Arrow Connector 48"/>
          <p:cNvCxnSpPr>
            <a:stCxn id="35" idx="3"/>
            <a:endCxn id="47" idx="1"/>
          </p:cNvCxnSpPr>
          <p:nvPr/>
        </p:nvCxnSpPr>
        <p:spPr>
          <a:xfrm flipV="1">
            <a:off x="2417278" y="3033129"/>
            <a:ext cx="350112" cy="1175346"/>
          </a:xfrm>
          <a:prstGeom prst="straightConnector1">
            <a:avLst/>
          </a:prstGeom>
          <a:ln>
            <a:solidFill>
              <a:srgbClr val="00008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7" idx="3"/>
            <a:endCxn id="62" idx="1"/>
          </p:cNvCxnSpPr>
          <p:nvPr/>
        </p:nvCxnSpPr>
        <p:spPr>
          <a:xfrm flipV="1">
            <a:off x="3871103" y="5358419"/>
            <a:ext cx="350108" cy="1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35" idx="0"/>
            <a:endCxn id="23" idx="2"/>
          </p:cNvCxnSpPr>
          <p:nvPr/>
        </p:nvCxnSpPr>
        <p:spPr>
          <a:xfrm flipH="1" flipV="1">
            <a:off x="1865422" y="3365313"/>
            <a:ext cx="2" cy="510977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516772" y="3594445"/>
            <a:ext cx="697307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hasState [1]</a:t>
            </a:r>
          </a:p>
        </p:txBody>
      </p:sp>
      <p:cxnSp>
        <p:nvCxnSpPr>
          <p:cNvPr id="116" name="Straight Arrow Connector 115"/>
          <p:cNvCxnSpPr>
            <a:stCxn id="39" idx="2"/>
            <a:endCxn id="37" idx="0"/>
          </p:cNvCxnSpPr>
          <p:nvPr/>
        </p:nvCxnSpPr>
        <p:spPr>
          <a:xfrm>
            <a:off x="3319246" y="4527958"/>
            <a:ext cx="3" cy="498277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>
            <a:stCxn id="39" idx="2"/>
            <a:endCxn id="36" idx="1"/>
          </p:cNvCxnSpPr>
          <p:nvPr/>
        </p:nvCxnSpPr>
        <p:spPr>
          <a:xfrm rot="5400000" flipH="1" flipV="1">
            <a:off x="3604137" y="3910883"/>
            <a:ext cx="332184" cy="901966"/>
          </a:xfrm>
          <a:prstGeom prst="curvedConnector4">
            <a:avLst>
              <a:gd name="adj1" fmla="val -68817"/>
              <a:gd name="adj2" fmla="val 80592"/>
            </a:avLst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908073" y="4681349"/>
            <a:ext cx="822341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alias [2..*]</a:t>
            </a:r>
          </a:p>
        </p:txBody>
      </p:sp>
      <p:cxnSp>
        <p:nvCxnSpPr>
          <p:cNvPr id="123" name="Straight Arrow Connector 122"/>
          <p:cNvCxnSpPr>
            <a:stCxn id="36" idx="2"/>
            <a:endCxn id="62" idx="0"/>
          </p:cNvCxnSpPr>
          <p:nvPr/>
        </p:nvCxnSpPr>
        <p:spPr>
          <a:xfrm flipH="1">
            <a:off x="4773066" y="4527958"/>
            <a:ext cx="1" cy="498276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241908" y="3418138"/>
            <a:ext cx="822341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alias [2..*]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308996" y="4670857"/>
            <a:ext cx="928139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geocode [1]</a:t>
            </a:r>
          </a:p>
        </p:txBody>
      </p:sp>
      <p:sp>
        <p:nvSpPr>
          <p:cNvPr id="129" name="TextBox 128"/>
          <p:cNvSpPr txBox="1"/>
          <p:nvPr/>
        </p:nvSpPr>
        <p:spPr>
          <a:xfrm rot="5400000">
            <a:off x="3561128" y="5335670"/>
            <a:ext cx="928139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geocode [1]</a:t>
            </a:r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1987453" y="5148033"/>
            <a:ext cx="1258358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address site [0..*]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13567" y="6367000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Address Secondary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221210" y="6384878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Mesh Block</a:t>
            </a:r>
          </a:p>
        </p:txBody>
      </p:sp>
      <p:cxnSp>
        <p:nvCxnSpPr>
          <p:cNvPr id="30" name="Curved Connector 29"/>
          <p:cNvCxnSpPr>
            <a:stCxn id="37" idx="2"/>
            <a:endCxn id="28" idx="0"/>
          </p:cNvCxnSpPr>
          <p:nvPr/>
        </p:nvCxnSpPr>
        <p:spPr>
          <a:xfrm rot="5400000">
            <a:off x="2254138" y="5301889"/>
            <a:ext cx="676396" cy="1453827"/>
          </a:xfrm>
          <a:prstGeom prst="curvedConnector3">
            <a:avLst>
              <a:gd name="adj1" fmla="val 50000"/>
            </a:avLst>
          </a:prstGeom>
          <a:ln>
            <a:solidFill>
              <a:srgbClr val="00008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72337" y="5913871"/>
            <a:ext cx="908903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address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secondary [0..*]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767390" y="6384878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Mesh Block Match</a:t>
            </a:r>
          </a:p>
        </p:txBody>
      </p:sp>
      <p:cxnSp>
        <p:nvCxnSpPr>
          <p:cNvPr id="50" name="Straight Arrow Connector 49"/>
          <p:cNvCxnSpPr>
            <a:stCxn id="42" idx="3"/>
            <a:endCxn id="29" idx="1"/>
          </p:cNvCxnSpPr>
          <p:nvPr/>
        </p:nvCxnSpPr>
        <p:spPr>
          <a:xfrm>
            <a:off x="3871099" y="6717063"/>
            <a:ext cx="350111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5400000">
            <a:off x="3493918" y="6455828"/>
            <a:ext cx="1104470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Mesh Block [1]</a:t>
            </a:r>
          </a:p>
        </p:txBody>
      </p:sp>
      <p:cxnSp>
        <p:nvCxnSpPr>
          <p:cNvPr id="79" name="Curved Connector 78"/>
          <p:cNvCxnSpPr>
            <a:stCxn id="35" idx="1"/>
            <a:endCxn id="62" idx="2"/>
          </p:cNvCxnSpPr>
          <p:nvPr/>
        </p:nvCxnSpPr>
        <p:spPr>
          <a:xfrm rot="10800000" flipH="1" flipV="1">
            <a:off x="1313568" y="4208475"/>
            <a:ext cx="3459497" cy="1482128"/>
          </a:xfrm>
          <a:prstGeom prst="curvedConnector4">
            <a:avLst>
              <a:gd name="adj1" fmla="val -8687"/>
              <a:gd name="adj2" fmla="val 119413"/>
            </a:avLst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61711" y="4697913"/>
            <a:ext cx="928139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geocode [1]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700906" y="5690604"/>
            <a:ext cx="4" cy="694274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303522" y="6113024"/>
            <a:ext cx="1622240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Mesh Block match [0..*]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313570" y="5026233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Address Site</a:t>
            </a:r>
          </a:p>
        </p:txBody>
      </p:sp>
    </p:spTree>
    <p:extLst>
      <p:ext uri="{BB962C8B-B14F-4D97-AF65-F5344CB8AC3E}">
        <p14:creationId xmlns:p14="http://schemas.microsoft.com/office/powerpoint/2010/main" val="140221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>
            <a:stCxn id="36" idx="0"/>
            <a:endCxn id="44" idx="2"/>
          </p:cNvCxnSpPr>
          <p:nvPr/>
        </p:nvCxnSpPr>
        <p:spPr>
          <a:xfrm flipV="1">
            <a:off x="3366881" y="4020740"/>
            <a:ext cx="1870" cy="633072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815026" y="4653812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 Locality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753197" y="2331336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 Class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816896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53197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 Type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53197" y="4383396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 Suffix</a:t>
            </a:r>
          </a:p>
        </p:txBody>
      </p:sp>
      <p:cxnSp>
        <p:nvCxnSpPr>
          <p:cNvPr id="20" name="Straight Arrow Connector 19"/>
          <p:cNvCxnSpPr>
            <a:stCxn id="44" idx="3"/>
            <a:endCxn id="43" idx="1"/>
          </p:cNvCxnSpPr>
          <p:nvPr/>
        </p:nvCxnSpPr>
        <p:spPr>
          <a:xfrm flipV="1">
            <a:off x="3920605" y="2663521"/>
            <a:ext cx="832592" cy="1025035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4" idx="3"/>
            <a:endCxn id="18" idx="1"/>
          </p:cNvCxnSpPr>
          <p:nvPr/>
        </p:nvCxnSpPr>
        <p:spPr>
          <a:xfrm>
            <a:off x="3920605" y="3688556"/>
            <a:ext cx="832592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4" idx="3"/>
            <a:endCxn id="19" idx="1"/>
          </p:cNvCxnSpPr>
          <p:nvPr/>
        </p:nvCxnSpPr>
        <p:spPr>
          <a:xfrm>
            <a:off x="3920605" y="3688556"/>
            <a:ext cx="832592" cy="1027025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12057" y="3481240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xsd:string</a:t>
            </a:r>
          </a:p>
        </p:txBody>
      </p:sp>
      <p:cxnSp>
        <p:nvCxnSpPr>
          <p:cNvPr id="31" name="Straight Arrow Connector 30"/>
          <p:cNvCxnSpPr>
            <a:stCxn id="44" idx="1"/>
            <a:endCxn id="30" idx="3"/>
          </p:cNvCxnSpPr>
          <p:nvPr/>
        </p:nvCxnSpPr>
        <p:spPr>
          <a:xfrm flipH="1" flipV="1">
            <a:off x="1915766" y="3686989"/>
            <a:ext cx="901130" cy="1567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30047" y="3511902"/>
            <a:ext cx="570220" cy="311752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name [1]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706324" y="3098100"/>
            <a:ext cx="1091646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street class [1]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811078" y="4051213"/>
            <a:ext cx="1099660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street suffix [1]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075939" y="3535555"/>
            <a:ext cx="573875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street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type [1]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920945" y="4279306"/>
            <a:ext cx="929743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rdfs:subClassOf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12057" y="4653812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Locality</a:t>
            </a:r>
          </a:p>
        </p:txBody>
      </p:sp>
      <p:cxnSp>
        <p:nvCxnSpPr>
          <p:cNvPr id="61" name="Straight Arrow Connector 60"/>
          <p:cNvCxnSpPr>
            <a:stCxn id="36" idx="1"/>
            <a:endCxn id="60" idx="3"/>
          </p:cNvCxnSpPr>
          <p:nvPr/>
        </p:nvCxnSpPr>
        <p:spPr>
          <a:xfrm flipH="1">
            <a:off x="1915766" y="4985997"/>
            <a:ext cx="899260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080948" y="4830120"/>
            <a:ext cx="688533" cy="311752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locality [1]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223941" y="2311800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xsd:dateTime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 flipV="1">
            <a:off x="1775796" y="2723297"/>
            <a:ext cx="1034495" cy="62936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2331638" y="2723297"/>
            <a:ext cx="1037113" cy="633074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706580" y="2836710"/>
            <a:ext cx="69730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retired [0..1]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636321" y="2888743"/>
            <a:ext cx="61715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created [1]</a:t>
            </a:r>
          </a:p>
        </p:txBody>
      </p:sp>
      <p:cxnSp>
        <p:nvCxnSpPr>
          <p:cNvPr id="74" name="Straight Arrow Connector 73"/>
          <p:cNvCxnSpPr>
            <a:stCxn id="79" idx="0"/>
          </p:cNvCxnSpPr>
          <p:nvPr/>
        </p:nvCxnSpPr>
        <p:spPr>
          <a:xfrm flipV="1">
            <a:off x="1358095" y="5328396"/>
            <a:ext cx="1455061" cy="622856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04176" y="5657132"/>
            <a:ext cx="822341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alias [0..*]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06240" y="5951252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Alias</a:t>
            </a:r>
          </a:p>
        </p:txBody>
      </p:sp>
      <p:cxnSp>
        <p:nvCxnSpPr>
          <p:cNvPr id="29" name="Straight Arrow Connector 28"/>
          <p:cNvCxnSpPr>
            <a:stCxn id="36" idx="2"/>
            <a:endCxn id="32" idx="0"/>
          </p:cNvCxnSpPr>
          <p:nvPr/>
        </p:nvCxnSpPr>
        <p:spPr>
          <a:xfrm>
            <a:off x="3366881" y="5318181"/>
            <a:ext cx="1869" cy="637084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816895" y="5955265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Geocode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69481" y="5639499"/>
            <a:ext cx="1105692" cy="155877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geocode [1]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753197" y="595125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GNAF Confidence</a:t>
            </a:r>
          </a:p>
        </p:txBody>
      </p:sp>
      <p:cxnSp>
        <p:nvCxnSpPr>
          <p:cNvPr id="35" name="Straight Arrow Connector 34"/>
          <p:cNvCxnSpPr>
            <a:stCxn id="36" idx="3"/>
            <a:endCxn id="34" idx="0"/>
          </p:cNvCxnSpPr>
          <p:nvPr/>
        </p:nvCxnSpPr>
        <p:spPr>
          <a:xfrm>
            <a:off x="3918735" y="4985997"/>
            <a:ext cx="1386317" cy="965254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36901" y="5345380"/>
            <a:ext cx="812722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GNAF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confidence [1]</a:t>
            </a:r>
          </a:p>
        </p:txBody>
      </p:sp>
    </p:spTree>
    <p:extLst>
      <p:ext uri="{BB962C8B-B14F-4D97-AF65-F5344CB8AC3E}">
        <p14:creationId xmlns:p14="http://schemas.microsoft.com/office/powerpoint/2010/main" val="125892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2816896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Address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53197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 Locality</a:t>
            </a:r>
          </a:p>
        </p:txBody>
      </p:sp>
      <p:cxnSp>
        <p:nvCxnSpPr>
          <p:cNvPr id="20" name="Straight Arrow Connector 19"/>
          <p:cNvCxnSpPr>
            <a:stCxn id="44" idx="0"/>
            <a:endCxn id="45" idx="2"/>
          </p:cNvCxnSpPr>
          <p:nvPr/>
        </p:nvCxnSpPr>
        <p:spPr>
          <a:xfrm flipV="1">
            <a:off x="3368751" y="2380879"/>
            <a:ext cx="0" cy="975492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4" idx="3"/>
            <a:endCxn id="18" idx="1"/>
          </p:cNvCxnSpPr>
          <p:nvPr/>
        </p:nvCxnSpPr>
        <p:spPr>
          <a:xfrm>
            <a:off x="3920605" y="3688556"/>
            <a:ext cx="832592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7" idx="0"/>
          </p:cNvCxnSpPr>
          <p:nvPr/>
        </p:nvCxnSpPr>
        <p:spPr>
          <a:xfrm>
            <a:off x="3768456" y="4032175"/>
            <a:ext cx="1146484" cy="1483538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41053" y="3466070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xsd:string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1851367" y="3464482"/>
            <a:ext cx="965530" cy="103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223941" y="2311800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xsd:dateTime</a:t>
            </a:r>
          </a:p>
        </p:txBody>
      </p:sp>
      <p:cxnSp>
        <p:nvCxnSpPr>
          <p:cNvPr id="46" name="Straight Arrow Connector 45"/>
          <p:cNvCxnSpPr>
            <a:endCxn id="40" idx="2"/>
          </p:cNvCxnSpPr>
          <p:nvPr/>
        </p:nvCxnSpPr>
        <p:spPr>
          <a:xfrm flipH="1" flipV="1">
            <a:off x="1775796" y="2723297"/>
            <a:ext cx="1034495" cy="62936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0"/>
          </p:cNvCxnSpPr>
          <p:nvPr/>
        </p:nvCxnSpPr>
        <p:spPr>
          <a:xfrm flipH="1" flipV="1">
            <a:off x="2331638" y="2723297"/>
            <a:ext cx="1037113" cy="633074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06580" y="2836710"/>
            <a:ext cx="69730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retired [0..1]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36321" y="2888743"/>
            <a:ext cx="61715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created [1]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72343" y="3290709"/>
            <a:ext cx="721191" cy="311752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building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name [0..1]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107999" y="3535555"/>
            <a:ext cx="509755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street [1]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87816" y="465381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Locality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363085" y="5515713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Geocode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32420" y="4881578"/>
            <a:ext cx="688533" cy="311752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geocode [1]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753196" y="465381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GNAF Confidence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17303" y="4020740"/>
            <a:ext cx="829289" cy="633071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215229" y="4398200"/>
            <a:ext cx="1458734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GNAF confidence [1]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816896" y="1716510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ISO 19160-1 Address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903880" y="2524690"/>
            <a:ext cx="929743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rdfs:subClassOf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753196" y="2478884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xsd:boolean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3920605" y="2890381"/>
            <a:ext cx="825987" cy="46599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921758" y="3037454"/>
            <a:ext cx="1147751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private street[1]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1844885" y="3879781"/>
            <a:ext cx="965530" cy="103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003218" y="3710572"/>
            <a:ext cx="721191" cy="311752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postcode [1]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256808" y="5515713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Number</a:t>
            </a:r>
          </a:p>
        </p:txBody>
      </p:sp>
      <p:cxnSp>
        <p:nvCxnSpPr>
          <p:cNvPr id="67" name="Straight Arrow Connector 66"/>
          <p:cNvCxnSpPr>
            <a:endCxn id="66" idx="0"/>
          </p:cNvCxnSpPr>
          <p:nvPr/>
        </p:nvCxnSpPr>
        <p:spPr>
          <a:xfrm flipH="1">
            <a:off x="1808663" y="4032175"/>
            <a:ext cx="1260875" cy="1483538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481503" y="4211949"/>
            <a:ext cx="867647" cy="311752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number [0..5]</a:t>
            </a:r>
          </a:p>
        </p:txBody>
      </p:sp>
      <p:cxnSp>
        <p:nvCxnSpPr>
          <p:cNvPr id="35" name="Straight Arrow Connector 34"/>
          <p:cNvCxnSpPr>
            <a:stCxn id="37" idx="0"/>
            <a:endCxn id="44" idx="2"/>
          </p:cNvCxnSpPr>
          <p:nvPr/>
        </p:nvCxnSpPr>
        <p:spPr>
          <a:xfrm flipV="1">
            <a:off x="3033358" y="4020740"/>
            <a:ext cx="335393" cy="1494971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32777" y="4684031"/>
            <a:ext cx="822341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alias [0..*]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481503" y="551571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Alias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1991521" y="4020740"/>
            <a:ext cx="825377" cy="633071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466485" y="4359089"/>
            <a:ext cx="867647" cy="155877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locality [1]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391924" y="623915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Address Site</a:t>
            </a:r>
          </a:p>
        </p:txBody>
      </p:sp>
      <p:cxnSp>
        <p:nvCxnSpPr>
          <p:cNvPr id="53" name="Straight Arrow Connector 52"/>
          <p:cNvCxnSpPr>
            <a:stCxn id="38" idx="0"/>
          </p:cNvCxnSpPr>
          <p:nvPr/>
        </p:nvCxnSpPr>
        <p:spPr>
          <a:xfrm flipH="1" flipV="1">
            <a:off x="3572217" y="4032175"/>
            <a:ext cx="371562" cy="2206976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21816" y="5569986"/>
            <a:ext cx="710131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address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site [0..*]</a:t>
            </a:r>
          </a:p>
        </p:txBody>
      </p:sp>
      <p:cxnSp>
        <p:nvCxnSpPr>
          <p:cNvPr id="54" name="Curved Connector 53"/>
          <p:cNvCxnSpPr>
            <a:endCxn id="30" idx="2"/>
          </p:cNvCxnSpPr>
          <p:nvPr/>
        </p:nvCxnSpPr>
        <p:spPr>
          <a:xfrm rot="5400000" flipH="1">
            <a:off x="1989289" y="3181187"/>
            <a:ext cx="122134" cy="1514895"/>
          </a:xfrm>
          <a:prstGeom prst="curvedConnector3">
            <a:avLst>
              <a:gd name="adj1" fmla="val -187171"/>
            </a:avLst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78863" y="4051612"/>
            <a:ext cx="1025906" cy="155877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dct:description [1]</a:t>
            </a:r>
          </a:p>
        </p:txBody>
      </p:sp>
    </p:spTree>
    <p:extLst>
      <p:ext uri="{BB962C8B-B14F-4D97-AF65-F5344CB8AC3E}">
        <p14:creationId xmlns:p14="http://schemas.microsoft.com/office/powerpoint/2010/main" val="2295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2816896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Locality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43287" y="218124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Locality Class</a:t>
            </a:r>
          </a:p>
        </p:txBody>
      </p:sp>
      <p:cxnSp>
        <p:nvCxnSpPr>
          <p:cNvPr id="26" name="Straight Arrow Connector 25"/>
          <p:cNvCxnSpPr>
            <a:stCxn id="44" idx="0"/>
            <a:endCxn id="27" idx="2"/>
          </p:cNvCxnSpPr>
          <p:nvPr/>
        </p:nvCxnSpPr>
        <p:spPr>
          <a:xfrm flipH="1" flipV="1">
            <a:off x="3360495" y="2845610"/>
            <a:ext cx="8256" cy="510761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98299" y="3483216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xsd:string</a:t>
            </a:r>
          </a:p>
        </p:txBody>
      </p:sp>
      <p:cxnSp>
        <p:nvCxnSpPr>
          <p:cNvPr id="31" name="Straight Arrow Connector 30"/>
          <p:cNvCxnSpPr>
            <a:stCxn id="44" idx="1"/>
            <a:endCxn id="30" idx="3"/>
          </p:cNvCxnSpPr>
          <p:nvPr/>
        </p:nvCxnSpPr>
        <p:spPr>
          <a:xfrm flipH="1">
            <a:off x="2002008" y="3688556"/>
            <a:ext cx="814888" cy="409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223941" y="2311800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xsd:dateTime</a:t>
            </a:r>
          </a:p>
        </p:txBody>
      </p:sp>
      <p:cxnSp>
        <p:nvCxnSpPr>
          <p:cNvPr id="46" name="Straight Arrow Connector 45"/>
          <p:cNvCxnSpPr>
            <a:endCxn id="40" idx="2"/>
          </p:cNvCxnSpPr>
          <p:nvPr/>
        </p:nvCxnSpPr>
        <p:spPr>
          <a:xfrm flipH="1" flipV="1">
            <a:off x="1775796" y="2723297"/>
            <a:ext cx="1034495" cy="62936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0"/>
          </p:cNvCxnSpPr>
          <p:nvPr/>
        </p:nvCxnSpPr>
        <p:spPr>
          <a:xfrm flipH="1" flipV="1">
            <a:off x="2331638" y="2723297"/>
            <a:ext cx="1037113" cy="633074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06580" y="2836710"/>
            <a:ext cx="69730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retired [0..1]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36321" y="2888743"/>
            <a:ext cx="61715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created [1]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51056" y="3536593"/>
            <a:ext cx="572538" cy="311752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name [1]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808640" y="218124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Geocode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98558" y="3107639"/>
            <a:ext cx="1013546" cy="155877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geocode [1]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810291" y="465381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Locality Alias</a:t>
            </a:r>
          </a:p>
        </p:txBody>
      </p:sp>
      <p:cxnSp>
        <p:nvCxnSpPr>
          <p:cNvPr id="38" name="Straight Arrow Connector 37"/>
          <p:cNvCxnSpPr>
            <a:stCxn id="37" idx="0"/>
            <a:endCxn id="44" idx="2"/>
          </p:cNvCxnSpPr>
          <p:nvPr/>
        </p:nvCxnSpPr>
        <p:spPr>
          <a:xfrm flipV="1">
            <a:off x="3362146" y="4020740"/>
            <a:ext cx="6605" cy="633071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57579" y="4391722"/>
            <a:ext cx="822341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alias [0..*]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98298" y="465381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Alias</a:t>
            </a:r>
          </a:p>
        </p:txBody>
      </p:sp>
      <p:cxnSp>
        <p:nvCxnSpPr>
          <p:cNvPr id="42" name="Straight Arrow Connector 41"/>
          <p:cNvCxnSpPr>
            <a:stCxn id="37" idx="1"/>
            <a:endCxn id="41" idx="3"/>
          </p:cNvCxnSpPr>
          <p:nvPr/>
        </p:nvCxnSpPr>
        <p:spPr>
          <a:xfrm flipH="1">
            <a:off x="2002007" y="4985996"/>
            <a:ext cx="808284" cy="0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47885" y="4752180"/>
            <a:ext cx="537005" cy="467629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rdfs: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subClass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Of</a:t>
            </a:r>
          </a:p>
        </p:txBody>
      </p:sp>
      <p:cxnSp>
        <p:nvCxnSpPr>
          <p:cNvPr id="68" name="Straight Arrow Connector 67"/>
          <p:cNvCxnSpPr>
            <a:stCxn id="44" idx="3"/>
            <a:endCxn id="52" idx="1"/>
          </p:cNvCxnSpPr>
          <p:nvPr/>
        </p:nvCxnSpPr>
        <p:spPr>
          <a:xfrm>
            <a:off x="3920605" y="3688556"/>
            <a:ext cx="822681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/>
          <p:nvPr/>
        </p:nvCxnSpPr>
        <p:spPr>
          <a:xfrm flipH="1">
            <a:off x="3721606" y="3827694"/>
            <a:ext cx="202301" cy="196627"/>
          </a:xfrm>
          <a:prstGeom prst="bentConnector4">
            <a:avLst>
              <a:gd name="adj1" fmla="val -113000"/>
              <a:gd name="adj2" fmla="val 216261"/>
            </a:avLst>
          </a:prstGeom>
          <a:ln>
            <a:solidFill>
              <a:srgbClr val="0000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743286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State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967385" y="4128987"/>
            <a:ext cx="613950" cy="467629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neighbour </a:t>
            </a:r>
          </a:p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[0..*]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118068" y="3454740"/>
            <a:ext cx="514564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hasState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[1]</a:t>
            </a:r>
          </a:p>
        </p:txBody>
      </p:sp>
      <p:cxnSp>
        <p:nvCxnSpPr>
          <p:cNvPr id="23" name="Straight Arrow Connector 22"/>
          <p:cNvCxnSpPr>
            <a:stCxn id="44" idx="3"/>
            <a:endCxn id="18" idx="1"/>
          </p:cNvCxnSpPr>
          <p:nvPr/>
        </p:nvCxnSpPr>
        <p:spPr>
          <a:xfrm flipV="1">
            <a:off x="3920605" y="2513426"/>
            <a:ext cx="822682" cy="117513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148900" y="2631642"/>
            <a:ext cx="480901" cy="467629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locality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class [1]</a:t>
            </a:r>
          </a:p>
        </p:txBody>
      </p:sp>
    </p:spTree>
    <p:extLst>
      <p:ext uri="{BB962C8B-B14F-4D97-AF65-F5344CB8AC3E}">
        <p14:creationId xmlns:p14="http://schemas.microsoft.com/office/powerpoint/2010/main" val="92066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2816896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Geocode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53197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Geocode Type</a:t>
            </a:r>
          </a:p>
        </p:txBody>
      </p:sp>
      <p:cxnSp>
        <p:nvCxnSpPr>
          <p:cNvPr id="23" name="Straight Arrow Connector 22"/>
          <p:cNvCxnSpPr>
            <a:stCxn id="44" idx="3"/>
            <a:endCxn id="18" idx="1"/>
          </p:cNvCxnSpPr>
          <p:nvPr/>
        </p:nvCxnSpPr>
        <p:spPr>
          <a:xfrm>
            <a:off x="3920605" y="3688556"/>
            <a:ext cx="832592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223941" y="2311800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xsd:dateTime</a:t>
            </a:r>
          </a:p>
        </p:txBody>
      </p:sp>
      <p:cxnSp>
        <p:nvCxnSpPr>
          <p:cNvPr id="46" name="Straight Arrow Connector 45"/>
          <p:cNvCxnSpPr>
            <a:endCxn id="40" idx="2"/>
          </p:cNvCxnSpPr>
          <p:nvPr/>
        </p:nvCxnSpPr>
        <p:spPr>
          <a:xfrm flipH="1" flipV="1">
            <a:off x="1775796" y="2723297"/>
            <a:ext cx="1034495" cy="62936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0"/>
          </p:cNvCxnSpPr>
          <p:nvPr/>
        </p:nvCxnSpPr>
        <p:spPr>
          <a:xfrm flipH="1" flipV="1">
            <a:off x="2331638" y="2723297"/>
            <a:ext cx="1037113" cy="633074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06580" y="2836710"/>
            <a:ext cx="69730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retired [0..1]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36321" y="2888743"/>
            <a:ext cx="61715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created [1]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061548" y="3446351"/>
            <a:ext cx="535403" cy="467629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</a:t>
            </a:r>
          </a:p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geocode 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type [1]</a:t>
            </a:r>
          </a:p>
        </p:txBody>
      </p:sp>
      <p:cxnSp>
        <p:nvCxnSpPr>
          <p:cNvPr id="62" name="Straight Arrow Connector 61"/>
          <p:cNvCxnSpPr>
            <a:stCxn id="44" idx="1"/>
            <a:endCxn id="35" idx="3"/>
          </p:cNvCxnSpPr>
          <p:nvPr/>
        </p:nvCxnSpPr>
        <p:spPr>
          <a:xfrm flipH="1">
            <a:off x="1843274" y="3688556"/>
            <a:ext cx="973622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39565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Geocode Reliability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06003" y="3518103"/>
            <a:ext cx="74539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geocode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reliability[1]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810291" y="4648609"/>
            <a:ext cx="1103709" cy="664369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geo:Geometry</a:t>
            </a:r>
          </a:p>
        </p:txBody>
      </p:sp>
      <p:cxnSp>
        <p:nvCxnSpPr>
          <p:cNvPr id="41" name="Straight Arrow Connector 40"/>
          <p:cNvCxnSpPr>
            <a:stCxn id="44" idx="2"/>
            <a:endCxn id="38" idx="0"/>
          </p:cNvCxnSpPr>
          <p:nvPr/>
        </p:nvCxnSpPr>
        <p:spPr>
          <a:xfrm flipH="1">
            <a:off x="3362146" y="4020740"/>
            <a:ext cx="6605" cy="627869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759609" y="4238486"/>
            <a:ext cx="1218282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geo:hasGeometry [1]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16896" y="1721026"/>
            <a:ext cx="1103709" cy="664369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geo:Feature</a:t>
            </a:r>
          </a:p>
        </p:txBody>
      </p:sp>
      <p:cxnSp>
        <p:nvCxnSpPr>
          <p:cNvPr id="19" name="Straight Arrow Connector 18"/>
          <p:cNvCxnSpPr>
            <a:stCxn id="44" idx="0"/>
            <a:endCxn id="17" idx="2"/>
          </p:cNvCxnSpPr>
          <p:nvPr/>
        </p:nvCxnSpPr>
        <p:spPr>
          <a:xfrm flipV="1">
            <a:off x="3368751" y="2385395"/>
            <a:ext cx="0" cy="970976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03880" y="2524690"/>
            <a:ext cx="929743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rdfs:subClassOf</a:t>
            </a:r>
          </a:p>
        </p:txBody>
      </p:sp>
    </p:spTree>
    <p:extLst>
      <p:ext uri="{BB962C8B-B14F-4D97-AF65-F5344CB8AC3E}">
        <p14:creationId xmlns:p14="http://schemas.microsoft.com/office/powerpoint/2010/main" val="249428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703</TotalTime>
  <Words>245</Words>
  <Application>Microsoft Macintosh PowerPoint</Application>
  <PresentationFormat>A4 Paper (210x297 mm)</PresentationFormat>
  <Paragraphs>101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Car</dc:creator>
  <cp:lastModifiedBy>Nicholas Car</cp:lastModifiedBy>
  <cp:revision>61</cp:revision>
  <dcterms:created xsi:type="dcterms:W3CDTF">2017-12-02T08:51:53Z</dcterms:created>
  <dcterms:modified xsi:type="dcterms:W3CDTF">2018-01-09T01:15:17Z</dcterms:modified>
</cp:coreProperties>
</file>