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/>
    <p:restoredTop sz="94505"/>
  </p:normalViewPr>
  <p:slideViewPr>
    <p:cSldViewPr snapToGrid="0" snapToObjects="1">
      <p:cViewPr>
        <p:scale>
          <a:sx n="160" d="100"/>
          <a:sy n="160" d="100"/>
        </p:scale>
        <p:origin x="688" y="-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15/1/18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6772" y="3594445"/>
            <a:ext cx="697307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554" y="4670857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38686" y="5335670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3567" y="636700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Secondary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cxnSp>
        <p:nvCxnSpPr>
          <p:cNvPr id="30" name="Curved Connector 29"/>
          <p:cNvCxnSpPr>
            <a:stCxn id="37" idx="2"/>
            <a:endCxn id="28" idx="0"/>
          </p:cNvCxnSpPr>
          <p:nvPr/>
        </p:nvCxnSpPr>
        <p:spPr>
          <a:xfrm rot="5400000">
            <a:off x="2254138" y="5301889"/>
            <a:ext cx="676396" cy="1453827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7" y="5913871"/>
            <a:ext cx="908903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secondary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8687"/>
              <a:gd name="adj2" fmla="val 11941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39270" y="4697913"/>
            <a:ext cx="97302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Confirmation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53197" y="438339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98328" y="3466160"/>
            <a:ext cx="63799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confirmtion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  <a:endCxn id="36" idx="2"/>
          </p:cNvCxnSpPr>
          <p:nvPr/>
        </p:nvCxnSpPr>
        <p:spPr>
          <a:xfrm flipV="1">
            <a:off x="3361985" y="5318181"/>
            <a:ext cx="4896" cy="6330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11282" y="5579193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10130" y="595125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29" name="Straight Arrow Connector 28"/>
          <p:cNvCxnSpPr>
            <a:stCxn id="38" idx="3"/>
            <a:endCxn id="32" idx="1"/>
          </p:cNvCxnSpPr>
          <p:nvPr/>
        </p:nvCxnSpPr>
        <p:spPr>
          <a:xfrm>
            <a:off x="3920605" y="2053211"/>
            <a:ext cx="833686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291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geo:Geocode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9875" y="1819395"/>
            <a:ext cx="575146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geometry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3197" y="59512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5" name="Straight Arrow Connector 34"/>
          <p:cNvCxnSpPr>
            <a:stCxn id="36" idx="3"/>
            <a:endCxn id="34" idx="0"/>
          </p:cNvCxnSpPr>
          <p:nvPr/>
        </p:nvCxnSpPr>
        <p:spPr>
          <a:xfrm>
            <a:off x="3918735" y="4985997"/>
            <a:ext cx="1386317" cy="96525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6901" y="5345380"/>
            <a:ext cx="812722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confidence [1]</a:t>
            </a:r>
          </a:p>
        </p:txBody>
      </p: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832592" cy="102702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1078" y="4090968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39" name="Straight Arrow Connector 38"/>
          <p:cNvCxnSpPr>
            <a:stCxn id="44" idx="0"/>
            <a:endCxn id="38" idx="2"/>
          </p:cNvCxnSpPr>
          <p:nvPr/>
        </p:nvCxnSpPr>
        <p:spPr>
          <a:xfrm flipV="1"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27" idx="1"/>
          </p:cNvCxnSpPr>
          <p:nvPr/>
        </p:nvCxnSpPr>
        <p:spPr>
          <a:xfrm flipV="1">
            <a:off x="3911513" y="1888886"/>
            <a:ext cx="831811" cy="321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43324" y="1556701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6362" y="1625583"/>
            <a:ext cx="58717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53196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808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1808663" y="4032175"/>
            <a:ext cx="1260875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033358" y="4020740"/>
            <a:ext cx="335393" cy="14949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2777" y="4684031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81503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1924" y="62391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3572217" y="4032175"/>
            <a:ext cx="371562" cy="2206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1816" y="5569986"/>
            <a:ext cx="710131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site [0..*]</a:t>
            </a:r>
          </a:p>
        </p:txBody>
      </p:sp>
      <p:cxnSp>
        <p:nvCxnSpPr>
          <p:cNvPr id="54" name="Curved Connector 53"/>
          <p:cNvCxnSpPr>
            <a:endCxn id="30" idx="2"/>
          </p:cNvCxnSpPr>
          <p:nvPr/>
        </p:nvCxnSpPr>
        <p:spPr>
          <a:xfrm rot="5400000" flipH="1">
            <a:off x="1989289" y="3181187"/>
            <a:ext cx="122134" cy="1514895"/>
          </a:xfrm>
          <a:prstGeom prst="curvedConnector3">
            <a:avLst>
              <a:gd name="adj1" fmla="val -187171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8863" y="4051612"/>
            <a:ext cx="102590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dct:description [1]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07804" y="1559913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43" name="Straight Arrow Connector 42"/>
          <p:cNvCxnSpPr>
            <a:stCxn id="44" idx="0"/>
            <a:endCxn id="42" idx="2"/>
          </p:cNvCxnSpPr>
          <p:nvPr/>
        </p:nvCxnSpPr>
        <p:spPr>
          <a:xfrm flipH="1" flipV="1">
            <a:off x="3359659" y="2224282"/>
            <a:ext cx="9092" cy="113208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4278" y="2421933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35367" y="4032175"/>
            <a:ext cx="1011225" cy="148353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71430" y="4696728"/>
            <a:ext cx="67486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subClassOf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26" name="Straight Arrow Connector 25"/>
          <p:cNvCxnSpPr>
            <a:stCxn id="25" idx="3"/>
            <a:endCxn id="27" idx="1"/>
          </p:cNvCxnSpPr>
          <p:nvPr/>
        </p:nvCxnSpPr>
        <p:spPr>
          <a:xfrm flipV="1">
            <a:off x="3927210" y="2511559"/>
            <a:ext cx="812732" cy="484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9942" y="2179374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7052" y="2284181"/>
            <a:ext cx="59461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geometry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8068" y="3454740"/>
            <a:ext cx="514564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23501" y="2184223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28" name="Straight Arrow Connector 27"/>
          <p:cNvCxnSpPr>
            <a:stCxn id="44" idx="0"/>
            <a:endCxn id="25" idx="2"/>
          </p:cNvCxnSpPr>
          <p:nvPr/>
        </p:nvCxnSpPr>
        <p:spPr>
          <a:xfrm flipV="1">
            <a:off x="3368751" y="2848592"/>
            <a:ext cx="6605" cy="5077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6024" y="2926529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18" name="Straight Arrow Connector 17"/>
          <p:cNvCxnSpPr>
            <a:stCxn id="17" idx="2"/>
            <a:endCxn id="44" idx="0"/>
          </p:cNvCxnSpPr>
          <p:nvPr/>
        </p:nvCxnSpPr>
        <p:spPr>
          <a:xfrm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10291" y="2536125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227</Words>
  <Application>Microsoft Macintosh PowerPoint</Application>
  <PresentationFormat>A4 Paper (210x297 mm)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68</cp:revision>
  <dcterms:created xsi:type="dcterms:W3CDTF">2017-12-02T08:51:53Z</dcterms:created>
  <dcterms:modified xsi:type="dcterms:W3CDTF">2018-01-15T06:52:48Z</dcterms:modified>
</cp:coreProperties>
</file>